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 id="2147483661" r:id="rId2"/>
    <p:sldMasterId id="2147483673" r:id="rId3"/>
    <p:sldMasterId id="2147483685" r:id="rId4"/>
    <p:sldMasterId id="2147483697" r:id="rId5"/>
    <p:sldMasterId id="2147483709" r:id="rId6"/>
    <p:sldMasterId id="2147483721" r:id="rId7"/>
    <p:sldMasterId id="2147483733" r:id="rId8"/>
    <p:sldMasterId id="2147483745" r:id="rId9"/>
    <p:sldMasterId id="2147483757" r:id="rId10"/>
    <p:sldMasterId id="2147483769" r:id="rId11"/>
    <p:sldMasterId id="2147483781" r:id="rId12"/>
    <p:sldMasterId id="2147483793" r:id="rId13"/>
    <p:sldMasterId id="2147483805" r:id="rId14"/>
    <p:sldMasterId id="2147483817" r:id="rId15"/>
    <p:sldMasterId id="2147483829" r:id="rId16"/>
    <p:sldMasterId id="2147483841" r:id="rId17"/>
    <p:sldMasterId id="2147483853" r:id="rId18"/>
    <p:sldMasterId id="2147483865" r:id="rId19"/>
    <p:sldMasterId id="2147483877" r:id="rId20"/>
    <p:sldMasterId id="2147483889" r:id="rId21"/>
    <p:sldMasterId id="2147483901" r:id="rId22"/>
    <p:sldMasterId id="2147483913" r:id="rId23"/>
  </p:sldMasterIdLst>
  <p:notesMasterIdLst>
    <p:notesMasterId r:id="rId58"/>
  </p:notesMasterIdLst>
  <p:sldIdLst>
    <p:sldId id="257" r:id="rId24"/>
    <p:sldId id="258" r:id="rId25"/>
    <p:sldId id="259" r:id="rId26"/>
    <p:sldId id="260" r:id="rId27"/>
    <p:sldId id="261" r:id="rId28"/>
    <p:sldId id="262" r:id="rId29"/>
    <p:sldId id="263" r:id="rId30"/>
    <p:sldId id="264" r:id="rId31"/>
    <p:sldId id="265" r:id="rId32"/>
    <p:sldId id="266" r:id="rId33"/>
    <p:sldId id="267" r:id="rId34"/>
    <p:sldId id="268" r:id="rId35"/>
    <p:sldId id="269" r:id="rId36"/>
    <p:sldId id="270" r:id="rId37"/>
    <p:sldId id="271" r:id="rId38"/>
    <p:sldId id="272" r:id="rId39"/>
    <p:sldId id="273" r:id="rId40"/>
    <p:sldId id="274" r:id="rId41"/>
    <p:sldId id="275" r:id="rId42"/>
    <p:sldId id="276" r:id="rId43"/>
    <p:sldId id="277" r:id="rId44"/>
    <p:sldId id="278" r:id="rId45"/>
    <p:sldId id="279" r:id="rId46"/>
    <p:sldId id="280" r:id="rId47"/>
    <p:sldId id="281" r:id="rId48"/>
    <p:sldId id="282" r:id="rId49"/>
    <p:sldId id="283" r:id="rId50"/>
    <p:sldId id="284" r:id="rId51"/>
    <p:sldId id="285" r:id="rId52"/>
    <p:sldId id="286" r:id="rId53"/>
    <p:sldId id="287" r:id="rId54"/>
    <p:sldId id="288" r:id="rId55"/>
    <p:sldId id="289" r:id="rId56"/>
    <p:sldId id="290" r:id="rId57"/>
  </p:sldIdLst>
  <p:sldSz cx="9144000" cy="6858000" type="screen4x3"/>
  <p:notesSz cx="6858000" cy="9144000"/>
  <p:embeddedFontLst>
    <p:embeddedFont>
      <p:font typeface="Papyrus" panose="03070502060502030205" pitchFamily="66" charset="0"/>
      <p:regular r:id="rId59"/>
    </p:embeddedFont>
    <p:embeddedFont>
      <p:font typeface="ＭＳ Ｐゴシック" panose="020B0600070205080204" pitchFamily="34" charset="-128"/>
      <p:regular r:id="rId60"/>
    </p:embeddedFont>
    <p:embeddedFont>
      <p:font typeface="Calibri" panose="020F0502020204030204" pitchFamily="34" charset="0"/>
      <p:regular r:id="rId61"/>
      <p:bold r:id="rId62"/>
      <p:italic r:id="rId63"/>
      <p:boldItalic r:id="rId64"/>
    </p:embeddedFont>
    <p:embeddedFont>
      <p:font typeface="Gill Sans MT Condensed" panose="020B0506020104020203" pitchFamily="34" charset="0"/>
      <p:regular r:id="rId65"/>
    </p:embeddedFont>
    <p:embeddedFont>
      <p:font typeface="Constantia Bold" panose="02030702060306030303" pitchFamily="18" charset="0"/>
      <p:bold r:id="rId66"/>
    </p:embeddedFont>
    <p:embeddedFont>
      <p:font typeface="Wingdings 2" panose="05020102010507070707" pitchFamily="18" charset="2"/>
      <p:regular r:id="rId67"/>
    </p:embeddedFont>
    <p:embeddedFont>
      <p:font typeface="Constantia" panose="02030602050306030303" pitchFamily="18" charset="0"/>
      <p:regular r:id="rId68"/>
      <p:bold r:id="rId69"/>
      <p:italic r:id="rId70"/>
      <p:boldItalic r:id="rId71"/>
    </p:embeddedFont>
    <p:embeddedFont>
      <p:font typeface="Arial Black" panose="020B0A04020102020204" pitchFamily="34" charset="0"/>
      <p:bold r:id="rId72"/>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468" autoAdjust="0"/>
  </p:normalViewPr>
  <p:slideViewPr>
    <p:cSldViewPr>
      <p:cViewPr varScale="1">
        <p:scale>
          <a:sx n="64" d="100"/>
          <a:sy n="64" d="100"/>
        </p:scale>
        <p:origin x="-155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63" Type="http://schemas.openxmlformats.org/officeDocument/2006/relationships/font" Target="fonts/font5.fntdata"/><Relationship Id="rId68" Type="http://schemas.openxmlformats.org/officeDocument/2006/relationships/font" Target="fonts/font10.fntdata"/><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61" Type="http://schemas.openxmlformats.org/officeDocument/2006/relationships/font" Target="fonts/font3.fntdata"/><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font" Target="fonts/font6.fntdata"/><Relationship Id="rId69" Type="http://schemas.openxmlformats.org/officeDocument/2006/relationships/font" Target="fonts/font11.fntdata"/><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font" Target="fonts/font14.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C43196-82D6-479F-ACCA-F6538CA0071D}" type="datetimeFigureOut">
              <a:rPr lang="en-US" smtClean="0"/>
              <a:t>11/22/2014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E33C5F-043A-47FD-9CF0-14D299DE6BDB}" type="slidenum">
              <a:rPr lang="en-US" smtClean="0"/>
              <a:t>‹#›</a:t>
            </a:fld>
            <a:endParaRPr lang="en-US"/>
          </a:p>
        </p:txBody>
      </p:sp>
    </p:spTree>
    <p:extLst>
      <p:ext uri="{BB962C8B-B14F-4D97-AF65-F5344CB8AC3E}">
        <p14:creationId xmlns:p14="http://schemas.microsoft.com/office/powerpoint/2010/main" val="605494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33C5F-043A-47FD-9CF0-14D299DE6BDB}" type="slidenum">
              <a:rPr lang="en-US" smtClean="0"/>
              <a:t>9</a:t>
            </a:fld>
            <a:endParaRPr lang="en-US"/>
          </a:p>
        </p:txBody>
      </p:sp>
    </p:spTree>
    <p:extLst>
      <p:ext uri="{BB962C8B-B14F-4D97-AF65-F5344CB8AC3E}">
        <p14:creationId xmlns:p14="http://schemas.microsoft.com/office/powerpoint/2010/main" val="3395406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33C5F-043A-47FD-9CF0-14D299DE6BDB}" type="slidenum">
              <a:rPr lang="en-US" smtClean="0"/>
              <a:t>10</a:t>
            </a:fld>
            <a:endParaRPr lang="en-US"/>
          </a:p>
        </p:txBody>
      </p:sp>
    </p:spTree>
    <p:extLst>
      <p:ext uri="{BB962C8B-B14F-4D97-AF65-F5344CB8AC3E}">
        <p14:creationId xmlns:p14="http://schemas.microsoft.com/office/powerpoint/2010/main" val="69145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33C5F-043A-47FD-9CF0-14D299DE6BDB}" type="slidenum">
              <a:rPr lang="en-US">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891267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33C5F-043A-47FD-9CF0-14D299DE6BDB}" type="slidenum">
              <a:rPr lang="en-US">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457697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33C5F-043A-47FD-9CF0-14D299DE6BDB}" type="slidenum">
              <a:rPr lang="en-US">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457697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33C5F-043A-47FD-9CF0-14D299DE6BDB}" type="slidenum">
              <a:rPr lang="en-US">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553683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1219200" y="2133600"/>
            <a:ext cx="6705600" cy="1905000"/>
          </a:xfrm>
        </p:spPr>
        <p:txBody>
          <a:bodyPr/>
          <a:lstStyle>
            <a:lvl1pPr algn="ctr">
              <a:defRPr sz="4400"/>
            </a:lvl1pPr>
          </a:lstStyle>
          <a:p>
            <a:pPr lvl="0"/>
            <a:r>
              <a:rPr lang="en-US" altLang="en-US" noProof="0" smtClean="0"/>
              <a:t>Click to edit Master title style</a:t>
            </a:r>
          </a:p>
        </p:txBody>
      </p:sp>
      <p:sp>
        <p:nvSpPr>
          <p:cNvPr id="37891" name="Rectangle 3"/>
          <p:cNvSpPr>
            <a:spLocks noGrp="1" noChangeArrowheads="1"/>
          </p:cNvSpPr>
          <p:nvPr>
            <p:ph type="subTitle" idx="1"/>
          </p:nvPr>
        </p:nvSpPr>
        <p:spPr>
          <a:xfrm>
            <a:off x="1143000" y="4419600"/>
            <a:ext cx="6858000" cy="685800"/>
          </a:xfrm>
        </p:spPr>
        <p:txBody>
          <a:bodyPr/>
          <a:lstStyle>
            <a:lvl1pPr marL="0" indent="0" algn="ctr">
              <a:buFontTx/>
              <a:buNone/>
              <a:defRPr/>
            </a:lvl1pPr>
          </a:lstStyle>
          <a:p>
            <a:pPr lvl="0"/>
            <a:r>
              <a:rPr lang="en-US" altLang="en-US" noProof="0" smtClean="0"/>
              <a:t>Click to edit Master subtitle style</a:t>
            </a:r>
          </a:p>
        </p:txBody>
      </p:sp>
      <p:sp>
        <p:nvSpPr>
          <p:cNvPr id="37892" name="Rectangle 4"/>
          <p:cNvSpPr>
            <a:spLocks noGrp="1" noChangeArrowheads="1"/>
          </p:cNvSpPr>
          <p:nvPr>
            <p:ph type="dt" sz="half" idx="2"/>
          </p:nvPr>
        </p:nvSpPr>
        <p:spPr>
          <a:xfrm>
            <a:off x="228600" y="6248400"/>
            <a:ext cx="1905000" cy="457200"/>
          </a:xfrm>
        </p:spPr>
        <p:txBody>
          <a:bodyPr/>
          <a:lstStyle>
            <a:lvl1pPr>
              <a:defRPr/>
            </a:lvl1pPr>
          </a:lstStyle>
          <a:p>
            <a:endParaRPr lang="en-US" altLang="en-US"/>
          </a:p>
        </p:txBody>
      </p:sp>
      <p:sp>
        <p:nvSpPr>
          <p:cNvPr id="37893" name="Rectangle 5"/>
          <p:cNvSpPr>
            <a:spLocks noGrp="1" noChangeArrowheads="1"/>
          </p:cNvSpPr>
          <p:nvPr>
            <p:ph type="ftr" sz="quarter" idx="3"/>
          </p:nvPr>
        </p:nvSpPr>
        <p:spPr>
          <a:xfrm>
            <a:off x="2362200" y="6248400"/>
            <a:ext cx="4343400" cy="457200"/>
          </a:xfrm>
        </p:spPr>
        <p:txBody>
          <a:bodyPr/>
          <a:lstStyle>
            <a:lvl1pPr>
              <a:defRPr/>
            </a:lvl1pPr>
          </a:lstStyle>
          <a:p>
            <a:endParaRPr lang="en-US" altLang="en-US"/>
          </a:p>
        </p:txBody>
      </p:sp>
      <p:sp>
        <p:nvSpPr>
          <p:cNvPr id="37894" name="Rectangle 6"/>
          <p:cNvSpPr>
            <a:spLocks noGrp="1" noChangeArrowheads="1"/>
          </p:cNvSpPr>
          <p:nvPr>
            <p:ph type="sldNum" sz="quarter" idx="4"/>
          </p:nvPr>
        </p:nvSpPr>
        <p:spPr>
          <a:xfrm>
            <a:off x="7010400" y="6248400"/>
            <a:ext cx="1905000" cy="457200"/>
          </a:xfrm>
        </p:spPr>
        <p:txBody>
          <a:bodyPr/>
          <a:lstStyle>
            <a:lvl1pPr>
              <a:defRPr/>
            </a:lvl1pPr>
          </a:lstStyle>
          <a:p>
            <a:fld id="{132F5508-AE68-4329-B533-738EE2228760}"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7CF0805-AA1D-49F2-BDCD-3C3D8E5460F8}" type="slidenum">
              <a:rPr lang="en-US" altLang="en-US"/>
              <a:pPr/>
              <a:t>‹#›</a:t>
            </a:fld>
            <a:endParaRPr lang="en-US" altLang="en-US"/>
          </a:p>
        </p:txBody>
      </p:sp>
    </p:spTree>
    <p:extLst>
      <p:ext uri="{BB962C8B-B14F-4D97-AF65-F5344CB8AC3E}">
        <p14:creationId xmlns:p14="http://schemas.microsoft.com/office/powerpoint/2010/main" val="18287914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6"/>
            <a:ext cx="6400354" cy="1752451"/>
          </a:xfrm>
          <a:prstGeom prst="rect">
            <a:avLst/>
          </a:prstGeom>
        </p:spPr>
        <p:txBody>
          <a:bodyPr vert="horz" lIns="64261" tIns="32130" rIns="64261" bIns="32130"/>
          <a:lstStyle>
            <a:lvl1pPr marL="0" indent="0" algn="ctr">
              <a:buNone/>
              <a:defRPr/>
            </a:lvl1pPr>
            <a:lvl2pPr marL="321308" indent="0" algn="ctr">
              <a:buNone/>
              <a:defRPr/>
            </a:lvl2pPr>
            <a:lvl3pPr marL="642618" indent="0" algn="ctr">
              <a:buNone/>
              <a:defRPr/>
            </a:lvl3pPr>
            <a:lvl4pPr marL="963925" indent="0" algn="ctr">
              <a:buNone/>
              <a:defRPr/>
            </a:lvl4pPr>
            <a:lvl5pPr marL="1285237" indent="0" algn="ctr">
              <a:buNone/>
              <a:defRPr/>
            </a:lvl5pPr>
            <a:lvl6pPr marL="1606546" indent="0" algn="ctr">
              <a:buNone/>
              <a:defRPr/>
            </a:lvl6pPr>
            <a:lvl7pPr marL="1927855" indent="0" algn="ctr">
              <a:buNone/>
              <a:defRPr/>
            </a:lvl7pPr>
            <a:lvl8pPr marL="2249166" indent="0" algn="ctr">
              <a:buNone/>
              <a:defRPr/>
            </a:lvl8pPr>
            <a:lvl9pPr marL="257047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52097715"/>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56"/>
            <a:ext cx="8228707" cy="4525119"/>
          </a:xfrm>
          <a:prstGeom prst="rect">
            <a:avLst/>
          </a:prstGeom>
        </p:spPr>
        <p:txBody>
          <a:bodyPr vert="horz" lIns="64261" tIns="32130" rIns="64261" bIns="3213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2763925"/>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vert="horz" lIns="64261" tIns="32130" rIns="64261" bIns="32130" anchor="b"/>
          <a:lstStyle>
            <a:lvl1pPr marL="0" indent="0">
              <a:buNone/>
              <a:defRPr sz="1400"/>
            </a:lvl1pPr>
            <a:lvl2pPr marL="321308" indent="0">
              <a:buNone/>
              <a:defRPr sz="1300"/>
            </a:lvl2pPr>
            <a:lvl3pPr marL="642618" indent="0">
              <a:buNone/>
              <a:defRPr sz="1100"/>
            </a:lvl3pPr>
            <a:lvl4pPr marL="963925" indent="0">
              <a:buNone/>
              <a:defRPr sz="1000"/>
            </a:lvl4pPr>
            <a:lvl5pPr marL="1285237" indent="0">
              <a:buNone/>
              <a:defRPr sz="1000"/>
            </a:lvl5pPr>
            <a:lvl6pPr marL="1606546" indent="0">
              <a:buNone/>
              <a:defRPr sz="1000"/>
            </a:lvl6pPr>
            <a:lvl7pPr marL="1927855" indent="0">
              <a:buNone/>
              <a:defRPr sz="1000"/>
            </a:lvl7pPr>
            <a:lvl8pPr marL="2249166" indent="0">
              <a:buNone/>
              <a:defRPr sz="1000"/>
            </a:lvl8pPr>
            <a:lvl9pPr marL="2570475" indent="0">
              <a:buNone/>
              <a:defRPr sz="1000"/>
            </a:lvl9pPr>
          </a:lstStyle>
          <a:p>
            <a:pPr lvl="0"/>
            <a:r>
              <a:rPr lang="en-US" smtClean="0"/>
              <a:t>Click to edit Master text styles</a:t>
            </a:r>
          </a:p>
        </p:txBody>
      </p:sp>
    </p:spTree>
    <p:extLst>
      <p:ext uri="{BB962C8B-B14F-4D97-AF65-F5344CB8AC3E}">
        <p14:creationId xmlns:p14="http://schemas.microsoft.com/office/powerpoint/2010/main" val="2399319153"/>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8" y="1600656"/>
            <a:ext cx="4060775" cy="4525119"/>
          </a:xfrm>
          <a:prstGeom prst="rect">
            <a:avLst/>
          </a:prstGeom>
        </p:spPr>
        <p:txBody>
          <a:bodyPr vert="horz" lIns="64261" tIns="32130" rIns="64261" bIns="32130"/>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56"/>
            <a:ext cx="4060775" cy="4525119"/>
          </a:xfrm>
          <a:prstGeom prst="rect">
            <a:avLst/>
          </a:prstGeom>
        </p:spPr>
        <p:txBody>
          <a:bodyPr vert="horz" lIns="64261" tIns="32130" rIns="64261" bIns="32130"/>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7055026"/>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vert="horz" lIns="64261" tIns="32130" rIns="64261" bIns="32130" anchor="b"/>
          <a:lstStyle>
            <a:lvl1pPr marL="0" indent="0">
              <a:buNone/>
              <a:defRPr sz="1700" b="1"/>
            </a:lvl1pPr>
            <a:lvl2pPr marL="321308" indent="0">
              <a:buNone/>
              <a:defRPr sz="1400" b="1"/>
            </a:lvl2pPr>
            <a:lvl3pPr marL="642618" indent="0">
              <a:buNone/>
              <a:defRPr sz="1300" b="1"/>
            </a:lvl3pPr>
            <a:lvl4pPr marL="963925" indent="0">
              <a:buNone/>
              <a:defRPr sz="1100" b="1"/>
            </a:lvl4pPr>
            <a:lvl5pPr marL="1285237" indent="0">
              <a:buNone/>
              <a:defRPr sz="1100" b="1"/>
            </a:lvl5pPr>
            <a:lvl6pPr marL="1606546" indent="0">
              <a:buNone/>
              <a:defRPr sz="1100" b="1"/>
            </a:lvl6pPr>
            <a:lvl7pPr marL="1927855" indent="0">
              <a:buNone/>
              <a:defRPr sz="1100" b="1"/>
            </a:lvl7pPr>
            <a:lvl8pPr marL="2249166" indent="0">
              <a:buNone/>
              <a:defRPr sz="1100" b="1"/>
            </a:lvl8pPr>
            <a:lvl9pPr marL="2570475"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lIns="64261" tIns="32130" rIns="64261" bIns="32130"/>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vert="horz" lIns="64261" tIns="32130" rIns="64261" bIns="32130" anchor="b"/>
          <a:lstStyle>
            <a:lvl1pPr marL="0" indent="0">
              <a:buNone/>
              <a:defRPr sz="1700" b="1"/>
            </a:lvl1pPr>
            <a:lvl2pPr marL="321308" indent="0">
              <a:buNone/>
              <a:defRPr sz="1400" b="1"/>
            </a:lvl2pPr>
            <a:lvl3pPr marL="642618" indent="0">
              <a:buNone/>
              <a:defRPr sz="1300" b="1"/>
            </a:lvl3pPr>
            <a:lvl4pPr marL="963925" indent="0">
              <a:buNone/>
              <a:defRPr sz="1100" b="1"/>
            </a:lvl4pPr>
            <a:lvl5pPr marL="1285237" indent="0">
              <a:buNone/>
              <a:defRPr sz="1100" b="1"/>
            </a:lvl5pPr>
            <a:lvl6pPr marL="1606546" indent="0">
              <a:buNone/>
              <a:defRPr sz="1100" b="1"/>
            </a:lvl6pPr>
            <a:lvl7pPr marL="1927855" indent="0">
              <a:buNone/>
              <a:defRPr sz="1100" b="1"/>
            </a:lvl7pPr>
            <a:lvl8pPr marL="2249166" indent="0">
              <a:buNone/>
              <a:defRPr sz="1100" b="1"/>
            </a:lvl8pPr>
            <a:lvl9pPr marL="2570475"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lIns="64261" tIns="32130" rIns="64261" bIns="32130"/>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5698581"/>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5806282"/>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647012"/>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6" y="273482"/>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vert="horz" lIns="64261" tIns="32130" rIns="64261" bIns="32130"/>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6" y="1435448"/>
            <a:ext cx="3008189" cy="4690318"/>
          </a:xfrm>
          <a:prstGeom prst="rect">
            <a:avLst/>
          </a:prstGeom>
        </p:spPr>
        <p:txBody>
          <a:bodyPr vert="horz" lIns="64261" tIns="32130" rIns="64261" bIns="32130"/>
          <a:lstStyle>
            <a:lvl1pPr marL="0" indent="0">
              <a:buNone/>
              <a:defRPr sz="1000"/>
            </a:lvl1pPr>
            <a:lvl2pPr marL="321308" indent="0">
              <a:buNone/>
              <a:defRPr sz="800"/>
            </a:lvl2pPr>
            <a:lvl3pPr marL="642618" indent="0">
              <a:buNone/>
              <a:defRPr sz="700"/>
            </a:lvl3pPr>
            <a:lvl4pPr marL="963925" indent="0">
              <a:buNone/>
              <a:defRPr sz="600"/>
            </a:lvl4pPr>
            <a:lvl5pPr marL="1285237" indent="0">
              <a:buNone/>
              <a:defRPr sz="600"/>
            </a:lvl5pPr>
            <a:lvl6pPr marL="1606546" indent="0">
              <a:buNone/>
              <a:defRPr sz="600"/>
            </a:lvl6pPr>
            <a:lvl7pPr marL="1927855" indent="0">
              <a:buNone/>
              <a:defRPr sz="600"/>
            </a:lvl7pPr>
            <a:lvl8pPr marL="2249166" indent="0">
              <a:buNone/>
              <a:defRPr sz="600"/>
            </a:lvl8pPr>
            <a:lvl9pPr marL="2570475" indent="0">
              <a:buNone/>
              <a:defRPr sz="600"/>
            </a:lvl9pPr>
          </a:lstStyle>
          <a:p>
            <a:pPr lvl="0"/>
            <a:r>
              <a:rPr lang="en-US" smtClean="0"/>
              <a:t>Click to edit Master text styles</a:t>
            </a:r>
          </a:p>
        </p:txBody>
      </p:sp>
    </p:spTree>
    <p:extLst>
      <p:ext uri="{BB962C8B-B14F-4D97-AF65-F5344CB8AC3E}">
        <p14:creationId xmlns:p14="http://schemas.microsoft.com/office/powerpoint/2010/main" val="135497348"/>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4"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4" y="612800"/>
            <a:ext cx="5486177" cy="4114354"/>
          </a:xfrm>
          <a:prstGeom prst="rect">
            <a:avLst/>
          </a:prstGeom>
        </p:spPr>
        <p:txBody>
          <a:bodyPr vert="horz" lIns="64261" tIns="32130" rIns="64261" bIns="32130"/>
          <a:lstStyle>
            <a:lvl1pPr marL="0" indent="0">
              <a:buNone/>
              <a:defRPr sz="2200"/>
            </a:lvl1pPr>
            <a:lvl2pPr marL="321308" indent="0">
              <a:buNone/>
              <a:defRPr sz="2000"/>
            </a:lvl2pPr>
            <a:lvl3pPr marL="642618" indent="0">
              <a:buNone/>
              <a:defRPr sz="1700"/>
            </a:lvl3pPr>
            <a:lvl4pPr marL="963925" indent="0">
              <a:buNone/>
              <a:defRPr sz="1400"/>
            </a:lvl4pPr>
            <a:lvl5pPr marL="1285237" indent="0">
              <a:buNone/>
              <a:defRPr sz="1400"/>
            </a:lvl5pPr>
            <a:lvl6pPr marL="1606546" indent="0">
              <a:buNone/>
              <a:defRPr sz="1400"/>
            </a:lvl6pPr>
            <a:lvl7pPr marL="1927855" indent="0">
              <a:buNone/>
              <a:defRPr sz="1400"/>
            </a:lvl7pPr>
            <a:lvl8pPr marL="2249166" indent="0">
              <a:buNone/>
              <a:defRPr sz="1400"/>
            </a:lvl8pPr>
            <a:lvl9pPr marL="2570475"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44" y="5367860"/>
            <a:ext cx="5486177" cy="804788"/>
          </a:xfrm>
          <a:prstGeom prst="rect">
            <a:avLst/>
          </a:prstGeom>
        </p:spPr>
        <p:txBody>
          <a:bodyPr vert="horz" lIns="64261" tIns="32130" rIns="64261" bIns="32130"/>
          <a:lstStyle>
            <a:lvl1pPr marL="0" indent="0">
              <a:buNone/>
              <a:defRPr sz="1000"/>
            </a:lvl1pPr>
            <a:lvl2pPr marL="321308" indent="0">
              <a:buNone/>
              <a:defRPr sz="800"/>
            </a:lvl2pPr>
            <a:lvl3pPr marL="642618" indent="0">
              <a:buNone/>
              <a:defRPr sz="700"/>
            </a:lvl3pPr>
            <a:lvl4pPr marL="963925" indent="0">
              <a:buNone/>
              <a:defRPr sz="600"/>
            </a:lvl4pPr>
            <a:lvl5pPr marL="1285237" indent="0">
              <a:buNone/>
              <a:defRPr sz="600"/>
            </a:lvl5pPr>
            <a:lvl6pPr marL="1606546" indent="0">
              <a:buNone/>
              <a:defRPr sz="600"/>
            </a:lvl6pPr>
            <a:lvl7pPr marL="1927855" indent="0">
              <a:buNone/>
              <a:defRPr sz="600"/>
            </a:lvl7pPr>
            <a:lvl8pPr marL="2249166" indent="0">
              <a:buNone/>
              <a:defRPr sz="600"/>
            </a:lvl8pPr>
            <a:lvl9pPr marL="2570475" indent="0">
              <a:buNone/>
              <a:defRPr sz="600"/>
            </a:lvl9pPr>
          </a:lstStyle>
          <a:p>
            <a:pPr lvl="0"/>
            <a:r>
              <a:rPr lang="en-US" smtClean="0"/>
              <a:t>Click to edit Master text styles</a:t>
            </a:r>
          </a:p>
        </p:txBody>
      </p:sp>
    </p:spTree>
    <p:extLst>
      <p:ext uri="{BB962C8B-B14F-4D97-AF65-F5344CB8AC3E}">
        <p14:creationId xmlns:p14="http://schemas.microsoft.com/office/powerpoint/2010/main" val="2341896204"/>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56"/>
            <a:ext cx="8228707" cy="4525119"/>
          </a:xfrm>
          <a:prstGeom prst="rect">
            <a:avLst/>
          </a:prstGeom>
        </p:spPr>
        <p:txBody>
          <a:bodyPr vert="eaVert" lIns="64261" tIns="32130" rIns="64261" bIns="3213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27635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304800"/>
            <a:ext cx="16002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33600" y="304800"/>
            <a:ext cx="46482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EFFBFC7-F37E-4D93-A9A9-8F1030C48F39}" type="slidenum">
              <a:rPr lang="en-US" altLang="en-US"/>
              <a:pPr/>
              <a:t>‹#›</a:t>
            </a:fld>
            <a:endParaRPr lang="en-US" altLang="en-US"/>
          </a:p>
        </p:txBody>
      </p:sp>
    </p:spTree>
    <p:extLst>
      <p:ext uri="{BB962C8B-B14F-4D97-AF65-F5344CB8AC3E}">
        <p14:creationId xmlns:p14="http://schemas.microsoft.com/office/powerpoint/2010/main" val="373387635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446485"/>
            <a:ext cx="2057176" cy="567928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446485"/>
            <a:ext cx="6064374" cy="5679281"/>
          </a:xfrm>
          <a:prstGeom prst="rect">
            <a:avLst/>
          </a:prstGeom>
        </p:spPr>
        <p:txBody>
          <a:bodyPr vert="eaVert" lIns="64261" tIns="32130" rIns="64261" bIns="3213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1033729"/>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58" tIns="32128" rIns="64258" bIns="32128"/>
          <a:lstStyle/>
          <a:p>
            <a:r>
              <a:rPr lang="en-US" smtClean="0"/>
              <a:t>Click to edit Master title style</a:t>
            </a:r>
            <a:endParaRPr lang="en-US"/>
          </a:p>
        </p:txBody>
      </p:sp>
      <p:sp>
        <p:nvSpPr>
          <p:cNvPr id="3" name="Subtitle 2"/>
          <p:cNvSpPr>
            <a:spLocks noGrp="1"/>
          </p:cNvSpPr>
          <p:nvPr>
            <p:ph type="subTitle" idx="1"/>
          </p:nvPr>
        </p:nvSpPr>
        <p:spPr>
          <a:xfrm>
            <a:off x="1371824" y="3886657"/>
            <a:ext cx="6400354" cy="1752451"/>
          </a:xfrm>
          <a:prstGeom prst="rect">
            <a:avLst/>
          </a:prstGeom>
        </p:spPr>
        <p:txBody>
          <a:bodyPr vert="horz" lIns="64258" tIns="32128" rIns="64258" bIns="32128"/>
          <a:lstStyle>
            <a:lvl1pPr marL="0" indent="0" algn="ctr">
              <a:buNone/>
              <a:defRPr/>
            </a:lvl1pPr>
            <a:lvl2pPr marL="321291" indent="0" algn="ctr">
              <a:buNone/>
              <a:defRPr/>
            </a:lvl2pPr>
            <a:lvl3pPr marL="642585" indent="0" algn="ctr">
              <a:buNone/>
              <a:defRPr/>
            </a:lvl3pPr>
            <a:lvl4pPr marL="963876" indent="0" algn="ctr">
              <a:buNone/>
              <a:defRPr/>
            </a:lvl4pPr>
            <a:lvl5pPr marL="1285171" indent="0" algn="ctr">
              <a:buNone/>
              <a:defRPr/>
            </a:lvl5pPr>
            <a:lvl6pPr marL="1606464" indent="0" algn="ctr">
              <a:buNone/>
              <a:defRPr/>
            </a:lvl6pPr>
            <a:lvl7pPr marL="1927756" indent="0" algn="ctr">
              <a:buNone/>
              <a:defRPr/>
            </a:lvl7pPr>
            <a:lvl8pPr marL="2249051" indent="0" algn="ctr">
              <a:buNone/>
              <a:defRPr/>
            </a:lvl8pPr>
            <a:lvl9pPr marL="257034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14684938"/>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8" tIns="32128" rIns="64258" bIns="32128"/>
          <a:lstStyle/>
          <a:p>
            <a:r>
              <a:rPr lang="en-US" smtClean="0"/>
              <a:t>Click to edit Master title style</a:t>
            </a:r>
            <a:endParaRPr lang="en-US"/>
          </a:p>
        </p:txBody>
      </p:sp>
      <p:sp>
        <p:nvSpPr>
          <p:cNvPr id="3" name="Content Placeholder 2"/>
          <p:cNvSpPr>
            <a:spLocks noGrp="1"/>
          </p:cNvSpPr>
          <p:nvPr>
            <p:ph idx="1"/>
          </p:nvPr>
        </p:nvSpPr>
        <p:spPr>
          <a:xfrm>
            <a:off x="457647" y="1600657"/>
            <a:ext cx="8228707" cy="4525119"/>
          </a:xfrm>
          <a:prstGeom prst="rect">
            <a:avLst/>
          </a:prstGeom>
        </p:spPr>
        <p:txBody>
          <a:bodyPr vert="horz" lIns="64258" tIns="32128" rIns="64258" bIns="321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3747095"/>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vert="horz" lIns="64258" tIns="32128" rIns="64258" bIns="32128"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vert="horz" lIns="64258" tIns="32128" rIns="64258" bIns="32128" anchor="b"/>
          <a:lstStyle>
            <a:lvl1pPr marL="0" indent="0">
              <a:buNone/>
              <a:defRPr sz="1400"/>
            </a:lvl1pPr>
            <a:lvl2pPr marL="321291" indent="0">
              <a:buNone/>
              <a:defRPr sz="1300"/>
            </a:lvl2pPr>
            <a:lvl3pPr marL="642585" indent="0">
              <a:buNone/>
              <a:defRPr sz="1100"/>
            </a:lvl3pPr>
            <a:lvl4pPr marL="963876" indent="0">
              <a:buNone/>
              <a:defRPr sz="1000"/>
            </a:lvl4pPr>
            <a:lvl5pPr marL="1285171" indent="0">
              <a:buNone/>
              <a:defRPr sz="1000"/>
            </a:lvl5pPr>
            <a:lvl6pPr marL="1606464" indent="0">
              <a:buNone/>
              <a:defRPr sz="1000"/>
            </a:lvl6pPr>
            <a:lvl7pPr marL="1927756" indent="0">
              <a:buNone/>
              <a:defRPr sz="1000"/>
            </a:lvl7pPr>
            <a:lvl8pPr marL="2249051" indent="0">
              <a:buNone/>
              <a:defRPr sz="1000"/>
            </a:lvl8pPr>
            <a:lvl9pPr marL="2570344" indent="0">
              <a:buNone/>
              <a:defRPr sz="1000"/>
            </a:lvl9pPr>
          </a:lstStyle>
          <a:p>
            <a:pPr lvl="0"/>
            <a:r>
              <a:rPr lang="en-US" smtClean="0"/>
              <a:t>Click to edit Master text styles</a:t>
            </a:r>
          </a:p>
        </p:txBody>
      </p:sp>
    </p:spTree>
    <p:extLst>
      <p:ext uri="{BB962C8B-B14F-4D97-AF65-F5344CB8AC3E}">
        <p14:creationId xmlns:p14="http://schemas.microsoft.com/office/powerpoint/2010/main" val="600183536"/>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8" tIns="32128" rIns="64258" bIns="32128"/>
          <a:lstStyle/>
          <a:p>
            <a:r>
              <a:rPr lang="en-US" smtClean="0"/>
              <a:t>Click to edit Master title style</a:t>
            </a:r>
            <a:endParaRPr lang="en-US"/>
          </a:p>
        </p:txBody>
      </p:sp>
      <p:sp>
        <p:nvSpPr>
          <p:cNvPr id="3" name="Content Placeholder 2"/>
          <p:cNvSpPr>
            <a:spLocks noGrp="1"/>
          </p:cNvSpPr>
          <p:nvPr>
            <p:ph sz="half" idx="1"/>
          </p:nvPr>
        </p:nvSpPr>
        <p:spPr>
          <a:xfrm>
            <a:off x="457648" y="1600657"/>
            <a:ext cx="4060775" cy="4525119"/>
          </a:xfrm>
          <a:prstGeom prst="rect">
            <a:avLst/>
          </a:prstGeom>
        </p:spPr>
        <p:txBody>
          <a:bodyPr vert="horz" lIns="64258" tIns="32128" rIns="64258" bIns="32128"/>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57"/>
            <a:ext cx="4060775" cy="4525119"/>
          </a:xfrm>
          <a:prstGeom prst="rect">
            <a:avLst/>
          </a:prstGeom>
        </p:spPr>
        <p:txBody>
          <a:bodyPr vert="horz" lIns="64258" tIns="32128" rIns="64258" bIns="32128"/>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7711134"/>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8" tIns="32128" rIns="64258" bIns="32128"/>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vert="horz" lIns="64258" tIns="32128" rIns="64258" bIns="32128" anchor="b"/>
          <a:lstStyle>
            <a:lvl1pPr marL="0" indent="0">
              <a:buNone/>
              <a:defRPr sz="1700" b="1"/>
            </a:lvl1pPr>
            <a:lvl2pPr marL="321291" indent="0">
              <a:buNone/>
              <a:defRPr sz="1400" b="1"/>
            </a:lvl2pPr>
            <a:lvl3pPr marL="642585" indent="0">
              <a:buNone/>
              <a:defRPr sz="1300" b="1"/>
            </a:lvl3pPr>
            <a:lvl4pPr marL="963876" indent="0">
              <a:buNone/>
              <a:defRPr sz="1100" b="1"/>
            </a:lvl4pPr>
            <a:lvl5pPr marL="1285171" indent="0">
              <a:buNone/>
              <a:defRPr sz="1100" b="1"/>
            </a:lvl5pPr>
            <a:lvl6pPr marL="1606464" indent="0">
              <a:buNone/>
              <a:defRPr sz="1100" b="1"/>
            </a:lvl6pPr>
            <a:lvl7pPr marL="1927756" indent="0">
              <a:buNone/>
              <a:defRPr sz="1100" b="1"/>
            </a:lvl7pPr>
            <a:lvl8pPr marL="2249051" indent="0">
              <a:buNone/>
              <a:defRPr sz="1100" b="1"/>
            </a:lvl8pPr>
            <a:lvl9pPr marL="257034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lIns="64258" tIns="32128" rIns="64258" bIns="32128"/>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vert="horz" lIns="64258" tIns="32128" rIns="64258" bIns="32128" anchor="b"/>
          <a:lstStyle>
            <a:lvl1pPr marL="0" indent="0">
              <a:buNone/>
              <a:defRPr sz="1700" b="1"/>
            </a:lvl1pPr>
            <a:lvl2pPr marL="321291" indent="0">
              <a:buNone/>
              <a:defRPr sz="1400" b="1"/>
            </a:lvl2pPr>
            <a:lvl3pPr marL="642585" indent="0">
              <a:buNone/>
              <a:defRPr sz="1300" b="1"/>
            </a:lvl3pPr>
            <a:lvl4pPr marL="963876" indent="0">
              <a:buNone/>
              <a:defRPr sz="1100" b="1"/>
            </a:lvl4pPr>
            <a:lvl5pPr marL="1285171" indent="0">
              <a:buNone/>
              <a:defRPr sz="1100" b="1"/>
            </a:lvl5pPr>
            <a:lvl6pPr marL="1606464" indent="0">
              <a:buNone/>
              <a:defRPr sz="1100" b="1"/>
            </a:lvl6pPr>
            <a:lvl7pPr marL="1927756" indent="0">
              <a:buNone/>
              <a:defRPr sz="1100" b="1"/>
            </a:lvl7pPr>
            <a:lvl8pPr marL="2249051" indent="0">
              <a:buNone/>
              <a:defRPr sz="1100" b="1"/>
            </a:lvl8pPr>
            <a:lvl9pPr marL="257034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lIns="64258" tIns="32128" rIns="64258" bIns="32128"/>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5440780"/>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8" tIns="32128" rIns="64258" bIns="32128"/>
          <a:lstStyle/>
          <a:p>
            <a:r>
              <a:rPr lang="en-US" smtClean="0"/>
              <a:t>Click to edit Master title style</a:t>
            </a:r>
            <a:endParaRPr lang="en-US"/>
          </a:p>
        </p:txBody>
      </p:sp>
    </p:spTree>
    <p:extLst>
      <p:ext uri="{BB962C8B-B14F-4D97-AF65-F5344CB8AC3E}">
        <p14:creationId xmlns:p14="http://schemas.microsoft.com/office/powerpoint/2010/main" val="2185240344"/>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116396"/>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7" y="273483"/>
            <a:ext cx="3008189" cy="1161975"/>
          </a:xfrm>
          <a:prstGeom prst="rect">
            <a:avLst/>
          </a:prstGeom>
        </p:spPr>
        <p:txBody>
          <a:bodyPr vert="horz" lIns="64258" tIns="32128" rIns="64258" bIns="32128"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vert="horz" lIns="64258" tIns="32128" rIns="64258" bIns="32128"/>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7" y="1435448"/>
            <a:ext cx="3008189" cy="4690318"/>
          </a:xfrm>
          <a:prstGeom prst="rect">
            <a:avLst/>
          </a:prstGeom>
        </p:spPr>
        <p:txBody>
          <a:bodyPr vert="horz" lIns="64258" tIns="32128" rIns="64258" bIns="32128"/>
          <a:lstStyle>
            <a:lvl1pPr marL="0" indent="0">
              <a:buNone/>
              <a:defRPr sz="1000"/>
            </a:lvl1pPr>
            <a:lvl2pPr marL="321291" indent="0">
              <a:buNone/>
              <a:defRPr sz="800"/>
            </a:lvl2pPr>
            <a:lvl3pPr marL="642585" indent="0">
              <a:buNone/>
              <a:defRPr sz="700"/>
            </a:lvl3pPr>
            <a:lvl4pPr marL="963876" indent="0">
              <a:buNone/>
              <a:defRPr sz="600"/>
            </a:lvl4pPr>
            <a:lvl5pPr marL="1285171" indent="0">
              <a:buNone/>
              <a:defRPr sz="600"/>
            </a:lvl5pPr>
            <a:lvl6pPr marL="1606464" indent="0">
              <a:buNone/>
              <a:defRPr sz="600"/>
            </a:lvl6pPr>
            <a:lvl7pPr marL="1927756" indent="0">
              <a:buNone/>
              <a:defRPr sz="600"/>
            </a:lvl7pPr>
            <a:lvl8pPr marL="2249051" indent="0">
              <a:buNone/>
              <a:defRPr sz="600"/>
            </a:lvl8pPr>
            <a:lvl9pPr marL="2570344" indent="0">
              <a:buNone/>
              <a:defRPr sz="600"/>
            </a:lvl9pPr>
          </a:lstStyle>
          <a:p>
            <a:pPr lvl="0"/>
            <a:r>
              <a:rPr lang="en-US" smtClean="0"/>
              <a:t>Click to edit Master text styles</a:t>
            </a:r>
          </a:p>
        </p:txBody>
      </p:sp>
    </p:spTree>
    <p:extLst>
      <p:ext uri="{BB962C8B-B14F-4D97-AF65-F5344CB8AC3E}">
        <p14:creationId xmlns:p14="http://schemas.microsoft.com/office/powerpoint/2010/main" val="1456395256"/>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5" y="4800824"/>
            <a:ext cx="5486177" cy="567035"/>
          </a:xfrm>
          <a:prstGeom prst="rect">
            <a:avLst/>
          </a:prstGeom>
        </p:spPr>
        <p:txBody>
          <a:bodyPr vert="horz" lIns="64258" tIns="32128" rIns="64258" bIns="32128"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5" y="612800"/>
            <a:ext cx="5486177" cy="4114354"/>
          </a:xfrm>
          <a:prstGeom prst="rect">
            <a:avLst/>
          </a:prstGeom>
        </p:spPr>
        <p:txBody>
          <a:bodyPr vert="horz" lIns="64258" tIns="32128" rIns="64258" bIns="32128"/>
          <a:lstStyle>
            <a:lvl1pPr marL="0" indent="0">
              <a:buNone/>
              <a:defRPr sz="2200"/>
            </a:lvl1pPr>
            <a:lvl2pPr marL="321291" indent="0">
              <a:buNone/>
              <a:defRPr sz="2000"/>
            </a:lvl2pPr>
            <a:lvl3pPr marL="642585" indent="0">
              <a:buNone/>
              <a:defRPr sz="1700"/>
            </a:lvl3pPr>
            <a:lvl4pPr marL="963876" indent="0">
              <a:buNone/>
              <a:defRPr sz="1400"/>
            </a:lvl4pPr>
            <a:lvl5pPr marL="1285171" indent="0">
              <a:buNone/>
              <a:defRPr sz="1400"/>
            </a:lvl5pPr>
            <a:lvl6pPr marL="1606464" indent="0">
              <a:buNone/>
              <a:defRPr sz="1400"/>
            </a:lvl6pPr>
            <a:lvl7pPr marL="1927756" indent="0">
              <a:buNone/>
              <a:defRPr sz="1400"/>
            </a:lvl7pPr>
            <a:lvl8pPr marL="2249051" indent="0">
              <a:buNone/>
              <a:defRPr sz="1400"/>
            </a:lvl8pPr>
            <a:lvl9pPr marL="2570344"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45" y="5367860"/>
            <a:ext cx="5486177" cy="804788"/>
          </a:xfrm>
          <a:prstGeom prst="rect">
            <a:avLst/>
          </a:prstGeom>
        </p:spPr>
        <p:txBody>
          <a:bodyPr vert="horz" lIns="64258" tIns="32128" rIns="64258" bIns="32128"/>
          <a:lstStyle>
            <a:lvl1pPr marL="0" indent="0">
              <a:buNone/>
              <a:defRPr sz="1000"/>
            </a:lvl1pPr>
            <a:lvl2pPr marL="321291" indent="0">
              <a:buNone/>
              <a:defRPr sz="800"/>
            </a:lvl2pPr>
            <a:lvl3pPr marL="642585" indent="0">
              <a:buNone/>
              <a:defRPr sz="700"/>
            </a:lvl3pPr>
            <a:lvl4pPr marL="963876" indent="0">
              <a:buNone/>
              <a:defRPr sz="600"/>
            </a:lvl4pPr>
            <a:lvl5pPr marL="1285171" indent="0">
              <a:buNone/>
              <a:defRPr sz="600"/>
            </a:lvl5pPr>
            <a:lvl6pPr marL="1606464" indent="0">
              <a:buNone/>
              <a:defRPr sz="600"/>
            </a:lvl6pPr>
            <a:lvl7pPr marL="1927756" indent="0">
              <a:buNone/>
              <a:defRPr sz="600"/>
            </a:lvl7pPr>
            <a:lvl8pPr marL="2249051" indent="0">
              <a:buNone/>
              <a:defRPr sz="600"/>
            </a:lvl8pPr>
            <a:lvl9pPr marL="2570344" indent="0">
              <a:buNone/>
              <a:defRPr sz="600"/>
            </a:lvl9pPr>
          </a:lstStyle>
          <a:p>
            <a:pPr lvl="0"/>
            <a:r>
              <a:rPr lang="en-US" smtClean="0"/>
              <a:t>Click to edit Master text styles</a:t>
            </a:r>
          </a:p>
        </p:txBody>
      </p:sp>
    </p:spTree>
    <p:extLst>
      <p:ext uri="{BB962C8B-B14F-4D97-AF65-F5344CB8AC3E}">
        <p14:creationId xmlns:p14="http://schemas.microsoft.com/office/powerpoint/2010/main" val="278357303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20159"/>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8" tIns="32128" rIns="64258" bIns="32128"/>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57"/>
            <a:ext cx="8228707" cy="4525119"/>
          </a:xfrm>
          <a:prstGeom prst="rect">
            <a:avLst/>
          </a:prstGeom>
        </p:spPr>
        <p:txBody>
          <a:bodyPr vert="eaVert" lIns="64258" tIns="32128" rIns="64258" bIns="321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2637561"/>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851178"/>
          </a:xfrm>
          <a:prstGeom prst="rect">
            <a:avLst/>
          </a:prstGeom>
        </p:spPr>
        <p:txBody>
          <a:bodyPr vert="eaVert" lIns="64258" tIns="32128" rIns="64258" bIns="32128"/>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274588"/>
            <a:ext cx="6064374" cy="5851178"/>
          </a:xfrm>
          <a:prstGeom prst="rect">
            <a:avLst/>
          </a:prstGeom>
        </p:spPr>
        <p:txBody>
          <a:bodyPr vert="eaVert" lIns="64258" tIns="32128" rIns="64258" bIns="321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5608812"/>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8"/>
            <a:ext cx="6400354" cy="1752451"/>
          </a:xfrm>
          <a:prstGeom prst="rect">
            <a:avLst/>
          </a:prstGeom>
        </p:spPr>
        <p:txBody>
          <a:bodyPr vert="horz" lIns="64255" tIns="32126" rIns="64255" bIns="32126"/>
          <a:lstStyle>
            <a:lvl1pPr marL="0" indent="0" algn="ctr">
              <a:buNone/>
              <a:defRPr/>
            </a:lvl1pPr>
            <a:lvl2pPr marL="321275" indent="0" algn="ctr">
              <a:buNone/>
              <a:defRPr/>
            </a:lvl2pPr>
            <a:lvl3pPr marL="642552" indent="0" algn="ctr">
              <a:buNone/>
              <a:defRPr/>
            </a:lvl3pPr>
            <a:lvl4pPr marL="963826" indent="0" algn="ctr">
              <a:buNone/>
              <a:defRPr/>
            </a:lvl4pPr>
            <a:lvl5pPr marL="1285105" indent="0" algn="ctr">
              <a:buNone/>
              <a:defRPr/>
            </a:lvl5pPr>
            <a:lvl6pPr marL="1606382" indent="0" algn="ctr">
              <a:buNone/>
              <a:defRPr/>
            </a:lvl6pPr>
            <a:lvl7pPr marL="1927658" indent="0" algn="ctr">
              <a:buNone/>
              <a:defRPr/>
            </a:lvl7pPr>
            <a:lvl8pPr marL="2248936" indent="0" algn="ctr">
              <a:buNone/>
              <a:defRPr/>
            </a:lvl8pPr>
            <a:lvl9pPr marL="257021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96500544"/>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58"/>
            <a:ext cx="8228707" cy="4525119"/>
          </a:xfrm>
          <a:prstGeom prst="rect">
            <a:avLst/>
          </a:prstGeom>
        </p:spPr>
        <p:txBody>
          <a:bodyPr vert="horz" lIns="64255" tIns="32126" rIns="64255" bIns="3212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9714268"/>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vert="horz" lIns="64255" tIns="32126" rIns="64255" bIns="32126" anchor="b"/>
          <a:lstStyle>
            <a:lvl1pPr marL="0" indent="0">
              <a:buNone/>
              <a:defRPr sz="1400"/>
            </a:lvl1pPr>
            <a:lvl2pPr marL="321275" indent="0">
              <a:buNone/>
              <a:defRPr sz="1300"/>
            </a:lvl2pPr>
            <a:lvl3pPr marL="642552" indent="0">
              <a:buNone/>
              <a:defRPr sz="1100"/>
            </a:lvl3pPr>
            <a:lvl4pPr marL="963826" indent="0">
              <a:buNone/>
              <a:defRPr sz="1000"/>
            </a:lvl4pPr>
            <a:lvl5pPr marL="1285105" indent="0">
              <a:buNone/>
              <a:defRPr sz="1000"/>
            </a:lvl5pPr>
            <a:lvl6pPr marL="1606382" indent="0">
              <a:buNone/>
              <a:defRPr sz="1000"/>
            </a:lvl6pPr>
            <a:lvl7pPr marL="1927658" indent="0">
              <a:buNone/>
              <a:defRPr sz="1000"/>
            </a:lvl7pPr>
            <a:lvl8pPr marL="2248936" indent="0">
              <a:buNone/>
              <a:defRPr sz="1000"/>
            </a:lvl8pPr>
            <a:lvl9pPr marL="2570212" indent="0">
              <a:buNone/>
              <a:defRPr sz="1000"/>
            </a:lvl9pPr>
          </a:lstStyle>
          <a:p>
            <a:pPr lvl="0"/>
            <a:r>
              <a:rPr lang="en-US" smtClean="0"/>
              <a:t>Click to edit Master text styles</a:t>
            </a:r>
          </a:p>
        </p:txBody>
      </p:sp>
    </p:spTree>
    <p:extLst>
      <p:ext uri="{BB962C8B-B14F-4D97-AF65-F5344CB8AC3E}">
        <p14:creationId xmlns:p14="http://schemas.microsoft.com/office/powerpoint/2010/main" val="4229962447"/>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8" y="1600658"/>
            <a:ext cx="4060775" cy="4525119"/>
          </a:xfrm>
          <a:prstGeom prst="rect">
            <a:avLst/>
          </a:prstGeom>
        </p:spPr>
        <p:txBody>
          <a:bodyPr vert="horz" lIns="64255" tIns="32126" rIns="64255" bIns="3212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58"/>
            <a:ext cx="4060775" cy="4525119"/>
          </a:xfrm>
          <a:prstGeom prst="rect">
            <a:avLst/>
          </a:prstGeom>
        </p:spPr>
        <p:txBody>
          <a:bodyPr vert="horz" lIns="64255" tIns="32126" rIns="64255" bIns="3212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5266421"/>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vert="horz" lIns="64255" tIns="32126" rIns="64255" bIns="32126" anchor="b"/>
          <a:lstStyle>
            <a:lvl1pPr marL="0" indent="0">
              <a:buNone/>
              <a:defRPr sz="1700" b="1"/>
            </a:lvl1pPr>
            <a:lvl2pPr marL="321275" indent="0">
              <a:buNone/>
              <a:defRPr sz="1400" b="1"/>
            </a:lvl2pPr>
            <a:lvl3pPr marL="642552" indent="0">
              <a:buNone/>
              <a:defRPr sz="1300" b="1"/>
            </a:lvl3pPr>
            <a:lvl4pPr marL="963826" indent="0">
              <a:buNone/>
              <a:defRPr sz="1100" b="1"/>
            </a:lvl4pPr>
            <a:lvl5pPr marL="1285105" indent="0">
              <a:buNone/>
              <a:defRPr sz="1100" b="1"/>
            </a:lvl5pPr>
            <a:lvl6pPr marL="1606382" indent="0">
              <a:buNone/>
              <a:defRPr sz="1100" b="1"/>
            </a:lvl6pPr>
            <a:lvl7pPr marL="1927658" indent="0">
              <a:buNone/>
              <a:defRPr sz="1100" b="1"/>
            </a:lvl7pPr>
            <a:lvl8pPr marL="2248936" indent="0">
              <a:buNone/>
              <a:defRPr sz="1100" b="1"/>
            </a:lvl8pPr>
            <a:lvl9pPr marL="2570212"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lIns="64255" tIns="32126" rIns="64255" bIns="3212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vert="horz" lIns="64255" tIns="32126" rIns="64255" bIns="32126" anchor="b"/>
          <a:lstStyle>
            <a:lvl1pPr marL="0" indent="0">
              <a:buNone/>
              <a:defRPr sz="1700" b="1"/>
            </a:lvl1pPr>
            <a:lvl2pPr marL="321275" indent="0">
              <a:buNone/>
              <a:defRPr sz="1400" b="1"/>
            </a:lvl2pPr>
            <a:lvl3pPr marL="642552" indent="0">
              <a:buNone/>
              <a:defRPr sz="1300" b="1"/>
            </a:lvl3pPr>
            <a:lvl4pPr marL="963826" indent="0">
              <a:buNone/>
              <a:defRPr sz="1100" b="1"/>
            </a:lvl4pPr>
            <a:lvl5pPr marL="1285105" indent="0">
              <a:buNone/>
              <a:defRPr sz="1100" b="1"/>
            </a:lvl5pPr>
            <a:lvl6pPr marL="1606382" indent="0">
              <a:buNone/>
              <a:defRPr sz="1100" b="1"/>
            </a:lvl6pPr>
            <a:lvl7pPr marL="1927658" indent="0">
              <a:buNone/>
              <a:defRPr sz="1100" b="1"/>
            </a:lvl7pPr>
            <a:lvl8pPr marL="2248936" indent="0">
              <a:buNone/>
              <a:defRPr sz="1100" b="1"/>
            </a:lvl8pPr>
            <a:lvl9pPr marL="2570212"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lIns="64255" tIns="32126" rIns="64255" bIns="3212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9523620"/>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7680212"/>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878662"/>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8" y="273484"/>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vert="horz" lIns="64255" tIns="32126" rIns="64255" bIns="32126"/>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8" y="1435448"/>
            <a:ext cx="3008189" cy="4690318"/>
          </a:xfrm>
          <a:prstGeom prst="rect">
            <a:avLst/>
          </a:prstGeom>
        </p:spPr>
        <p:txBody>
          <a:bodyPr vert="horz" lIns="64255" tIns="32126" rIns="64255" bIns="32126"/>
          <a:lstStyle>
            <a:lvl1pPr marL="0" indent="0">
              <a:buNone/>
              <a:defRPr sz="1000"/>
            </a:lvl1pPr>
            <a:lvl2pPr marL="321275" indent="0">
              <a:buNone/>
              <a:defRPr sz="800"/>
            </a:lvl2pPr>
            <a:lvl3pPr marL="642552" indent="0">
              <a:buNone/>
              <a:defRPr sz="700"/>
            </a:lvl3pPr>
            <a:lvl4pPr marL="963826" indent="0">
              <a:buNone/>
              <a:defRPr sz="600"/>
            </a:lvl4pPr>
            <a:lvl5pPr marL="1285105" indent="0">
              <a:buNone/>
              <a:defRPr sz="600"/>
            </a:lvl5pPr>
            <a:lvl6pPr marL="1606382" indent="0">
              <a:buNone/>
              <a:defRPr sz="600"/>
            </a:lvl6pPr>
            <a:lvl7pPr marL="1927658" indent="0">
              <a:buNone/>
              <a:defRPr sz="600"/>
            </a:lvl7pPr>
            <a:lvl8pPr marL="2248936" indent="0">
              <a:buNone/>
              <a:defRPr sz="600"/>
            </a:lvl8pPr>
            <a:lvl9pPr marL="2570212" indent="0">
              <a:buNone/>
              <a:defRPr sz="600"/>
            </a:lvl9pPr>
          </a:lstStyle>
          <a:p>
            <a:pPr lvl="0"/>
            <a:r>
              <a:rPr lang="en-US" smtClean="0"/>
              <a:t>Click to edit Master text styles</a:t>
            </a:r>
          </a:p>
        </p:txBody>
      </p:sp>
    </p:spTree>
    <p:extLst>
      <p:ext uri="{BB962C8B-B14F-4D97-AF65-F5344CB8AC3E}">
        <p14:creationId xmlns:p14="http://schemas.microsoft.com/office/powerpoint/2010/main" val="386692221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8698436"/>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6"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6" y="612800"/>
            <a:ext cx="5486177" cy="4114354"/>
          </a:xfrm>
          <a:prstGeom prst="rect">
            <a:avLst/>
          </a:prstGeom>
        </p:spPr>
        <p:txBody>
          <a:bodyPr vert="horz" lIns="64255" tIns="32126" rIns="64255" bIns="32126"/>
          <a:lstStyle>
            <a:lvl1pPr marL="0" indent="0">
              <a:buNone/>
              <a:defRPr sz="2200"/>
            </a:lvl1pPr>
            <a:lvl2pPr marL="321275" indent="0">
              <a:buNone/>
              <a:defRPr sz="2000"/>
            </a:lvl2pPr>
            <a:lvl3pPr marL="642552" indent="0">
              <a:buNone/>
              <a:defRPr sz="1700"/>
            </a:lvl3pPr>
            <a:lvl4pPr marL="963826" indent="0">
              <a:buNone/>
              <a:defRPr sz="1400"/>
            </a:lvl4pPr>
            <a:lvl5pPr marL="1285105" indent="0">
              <a:buNone/>
              <a:defRPr sz="1400"/>
            </a:lvl5pPr>
            <a:lvl6pPr marL="1606382" indent="0">
              <a:buNone/>
              <a:defRPr sz="1400"/>
            </a:lvl6pPr>
            <a:lvl7pPr marL="1927658" indent="0">
              <a:buNone/>
              <a:defRPr sz="1400"/>
            </a:lvl7pPr>
            <a:lvl8pPr marL="2248936" indent="0">
              <a:buNone/>
              <a:defRPr sz="1400"/>
            </a:lvl8pPr>
            <a:lvl9pPr marL="2570212"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46" y="5367860"/>
            <a:ext cx="5486177" cy="804788"/>
          </a:xfrm>
          <a:prstGeom prst="rect">
            <a:avLst/>
          </a:prstGeom>
        </p:spPr>
        <p:txBody>
          <a:bodyPr vert="horz" lIns="64255" tIns="32126" rIns="64255" bIns="32126"/>
          <a:lstStyle>
            <a:lvl1pPr marL="0" indent="0">
              <a:buNone/>
              <a:defRPr sz="1000"/>
            </a:lvl1pPr>
            <a:lvl2pPr marL="321275" indent="0">
              <a:buNone/>
              <a:defRPr sz="800"/>
            </a:lvl2pPr>
            <a:lvl3pPr marL="642552" indent="0">
              <a:buNone/>
              <a:defRPr sz="700"/>
            </a:lvl3pPr>
            <a:lvl4pPr marL="963826" indent="0">
              <a:buNone/>
              <a:defRPr sz="600"/>
            </a:lvl4pPr>
            <a:lvl5pPr marL="1285105" indent="0">
              <a:buNone/>
              <a:defRPr sz="600"/>
            </a:lvl5pPr>
            <a:lvl6pPr marL="1606382" indent="0">
              <a:buNone/>
              <a:defRPr sz="600"/>
            </a:lvl6pPr>
            <a:lvl7pPr marL="1927658" indent="0">
              <a:buNone/>
              <a:defRPr sz="600"/>
            </a:lvl7pPr>
            <a:lvl8pPr marL="2248936" indent="0">
              <a:buNone/>
              <a:defRPr sz="600"/>
            </a:lvl8pPr>
            <a:lvl9pPr marL="2570212" indent="0">
              <a:buNone/>
              <a:defRPr sz="600"/>
            </a:lvl9pPr>
          </a:lstStyle>
          <a:p>
            <a:pPr lvl="0"/>
            <a:r>
              <a:rPr lang="en-US" smtClean="0"/>
              <a:t>Click to edit Master text styles</a:t>
            </a:r>
          </a:p>
        </p:txBody>
      </p:sp>
    </p:spTree>
    <p:extLst>
      <p:ext uri="{BB962C8B-B14F-4D97-AF65-F5344CB8AC3E}">
        <p14:creationId xmlns:p14="http://schemas.microsoft.com/office/powerpoint/2010/main" val="2310671257"/>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58"/>
            <a:ext cx="8228707" cy="4525119"/>
          </a:xfrm>
          <a:prstGeom prst="rect">
            <a:avLst/>
          </a:prstGeom>
        </p:spPr>
        <p:txBody>
          <a:bodyPr vert="eaVert" lIns="64255" tIns="32126" rIns="64255" bIns="3212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1365796"/>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1600658"/>
            <a:ext cx="2057176" cy="452511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58"/>
            <a:ext cx="6064374" cy="4525119"/>
          </a:xfrm>
          <a:prstGeom prst="rect">
            <a:avLst/>
          </a:prstGeom>
        </p:spPr>
        <p:txBody>
          <a:bodyPr vert="eaVert" lIns="64255" tIns="32126" rIns="64255" bIns="3212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3419114"/>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51" tIns="32125" rIns="64251" bIns="32125"/>
          <a:lstStyle/>
          <a:p>
            <a:r>
              <a:rPr lang="en-US" smtClean="0"/>
              <a:t>Click to edit Master title style</a:t>
            </a:r>
            <a:endParaRPr lang="en-US"/>
          </a:p>
        </p:txBody>
      </p:sp>
      <p:sp>
        <p:nvSpPr>
          <p:cNvPr id="3" name="Subtitle 2"/>
          <p:cNvSpPr>
            <a:spLocks noGrp="1"/>
          </p:cNvSpPr>
          <p:nvPr>
            <p:ph type="subTitle" idx="1"/>
          </p:nvPr>
        </p:nvSpPr>
        <p:spPr>
          <a:xfrm>
            <a:off x="1371824" y="3886659"/>
            <a:ext cx="6400354" cy="1752451"/>
          </a:xfrm>
          <a:prstGeom prst="rect">
            <a:avLst/>
          </a:prstGeom>
        </p:spPr>
        <p:txBody>
          <a:bodyPr vert="horz" lIns="64251" tIns="32125" rIns="64251" bIns="32125"/>
          <a:lstStyle>
            <a:lvl1pPr marL="0" indent="0" algn="ctr">
              <a:buNone/>
              <a:defRPr/>
            </a:lvl1pPr>
            <a:lvl2pPr marL="321258" indent="0" algn="ctr">
              <a:buNone/>
              <a:defRPr/>
            </a:lvl2pPr>
            <a:lvl3pPr marL="642519" indent="0" algn="ctr">
              <a:buNone/>
              <a:defRPr/>
            </a:lvl3pPr>
            <a:lvl4pPr marL="963776" indent="0" algn="ctr">
              <a:buNone/>
              <a:defRPr/>
            </a:lvl4pPr>
            <a:lvl5pPr marL="1285039" indent="0" algn="ctr">
              <a:buNone/>
              <a:defRPr/>
            </a:lvl5pPr>
            <a:lvl6pPr marL="1606299" indent="0" algn="ctr">
              <a:buNone/>
              <a:defRPr/>
            </a:lvl6pPr>
            <a:lvl7pPr marL="1927559" indent="0" algn="ctr">
              <a:buNone/>
              <a:defRPr/>
            </a:lvl7pPr>
            <a:lvl8pPr marL="2248821" indent="0" algn="ctr">
              <a:buNone/>
              <a:defRPr/>
            </a:lvl8pPr>
            <a:lvl9pPr marL="257008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04049902"/>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1" tIns="32125" rIns="64251" bIns="32125"/>
          <a:lstStyle/>
          <a:p>
            <a:r>
              <a:rPr lang="en-US" smtClean="0"/>
              <a:t>Click to edit Master title style</a:t>
            </a:r>
            <a:endParaRPr lang="en-US"/>
          </a:p>
        </p:txBody>
      </p:sp>
      <p:sp>
        <p:nvSpPr>
          <p:cNvPr id="3" name="Content Placeholder 2"/>
          <p:cNvSpPr>
            <a:spLocks noGrp="1"/>
          </p:cNvSpPr>
          <p:nvPr>
            <p:ph idx="1"/>
          </p:nvPr>
        </p:nvSpPr>
        <p:spPr>
          <a:xfrm>
            <a:off x="457647" y="1600659"/>
            <a:ext cx="8228707" cy="4525119"/>
          </a:xfrm>
          <a:prstGeom prst="rect">
            <a:avLst/>
          </a:prstGeom>
        </p:spPr>
        <p:txBody>
          <a:bodyPr vert="horz" lIns="64251" tIns="32125" rIns="64251" bIns="3212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4111574"/>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vert="horz" lIns="64251" tIns="32125" rIns="64251" bIns="32125"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vert="horz" lIns="64251" tIns="32125" rIns="64251" bIns="32125" anchor="b"/>
          <a:lstStyle>
            <a:lvl1pPr marL="0" indent="0">
              <a:buNone/>
              <a:defRPr sz="1400"/>
            </a:lvl1pPr>
            <a:lvl2pPr marL="321258" indent="0">
              <a:buNone/>
              <a:defRPr sz="1300"/>
            </a:lvl2pPr>
            <a:lvl3pPr marL="642519" indent="0">
              <a:buNone/>
              <a:defRPr sz="1100"/>
            </a:lvl3pPr>
            <a:lvl4pPr marL="963776" indent="0">
              <a:buNone/>
              <a:defRPr sz="1000"/>
            </a:lvl4pPr>
            <a:lvl5pPr marL="1285039" indent="0">
              <a:buNone/>
              <a:defRPr sz="1000"/>
            </a:lvl5pPr>
            <a:lvl6pPr marL="1606299" indent="0">
              <a:buNone/>
              <a:defRPr sz="1000"/>
            </a:lvl6pPr>
            <a:lvl7pPr marL="1927559" indent="0">
              <a:buNone/>
              <a:defRPr sz="1000"/>
            </a:lvl7pPr>
            <a:lvl8pPr marL="2248821" indent="0">
              <a:buNone/>
              <a:defRPr sz="1000"/>
            </a:lvl8pPr>
            <a:lvl9pPr marL="2570081" indent="0">
              <a:buNone/>
              <a:defRPr sz="1000"/>
            </a:lvl9pPr>
          </a:lstStyle>
          <a:p>
            <a:pPr lvl="0"/>
            <a:r>
              <a:rPr lang="en-US" smtClean="0"/>
              <a:t>Click to edit Master text styles</a:t>
            </a:r>
          </a:p>
        </p:txBody>
      </p:sp>
    </p:spTree>
    <p:extLst>
      <p:ext uri="{BB962C8B-B14F-4D97-AF65-F5344CB8AC3E}">
        <p14:creationId xmlns:p14="http://schemas.microsoft.com/office/powerpoint/2010/main" val="3103997346"/>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1" tIns="32125" rIns="64251" bIns="32125"/>
          <a:lstStyle/>
          <a:p>
            <a:r>
              <a:rPr lang="en-US" smtClean="0"/>
              <a:t>Click to edit Master title style</a:t>
            </a:r>
            <a:endParaRPr lang="en-US"/>
          </a:p>
        </p:txBody>
      </p:sp>
      <p:sp>
        <p:nvSpPr>
          <p:cNvPr id="3" name="Content Placeholder 2"/>
          <p:cNvSpPr>
            <a:spLocks noGrp="1"/>
          </p:cNvSpPr>
          <p:nvPr>
            <p:ph sz="half" idx="1"/>
          </p:nvPr>
        </p:nvSpPr>
        <p:spPr>
          <a:xfrm>
            <a:off x="457648" y="1600659"/>
            <a:ext cx="4060775" cy="4525119"/>
          </a:xfrm>
          <a:prstGeom prst="rect">
            <a:avLst/>
          </a:prstGeom>
        </p:spPr>
        <p:txBody>
          <a:bodyPr vert="horz" lIns="64251" tIns="32125" rIns="64251" bIns="32125"/>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59"/>
            <a:ext cx="4060775" cy="4525119"/>
          </a:xfrm>
          <a:prstGeom prst="rect">
            <a:avLst/>
          </a:prstGeom>
        </p:spPr>
        <p:txBody>
          <a:bodyPr vert="horz" lIns="64251" tIns="32125" rIns="64251" bIns="32125"/>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7079285"/>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1" tIns="32125" rIns="64251" bIns="32125"/>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vert="horz" lIns="64251" tIns="32125" rIns="64251" bIns="32125" anchor="b"/>
          <a:lstStyle>
            <a:lvl1pPr marL="0" indent="0">
              <a:buNone/>
              <a:defRPr sz="1700" b="1"/>
            </a:lvl1pPr>
            <a:lvl2pPr marL="321258" indent="0">
              <a:buNone/>
              <a:defRPr sz="1400" b="1"/>
            </a:lvl2pPr>
            <a:lvl3pPr marL="642519" indent="0">
              <a:buNone/>
              <a:defRPr sz="1300" b="1"/>
            </a:lvl3pPr>
            <a:lvl4pPr marL="963776" indent="0">
              <a:buNone/>
              <a:defRPr sz="1100" b="1"/>
            </a:lvl4pPr>
            <a:lvl5pPr marL="1285039" indent="0">
              <a:buNone/>
              <a:defRPr sz="1100" b="1"/>
            </a:lvl5pPr>
            <a:lvl6pPr marL="1606299" indent="0">
              <a:buNone/>
              <a:defRPr sz="1100" b="1"/>
            </a:lvl6pPr>
            <a:lvl7pPr marL="1927559" indent="0">
              <a:buNone/>
              <a:defRPr sz="1100" b="1"/>
            </a:lvl7pPr>
            <a:lvl8pPr marL="2248821" indent="0">
              <a:buNone/>
              <a:defRPr sz="1100" b="1"/>
            </a:lvl8pPr>
            <a:lvl9pPr marL="2570081"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lIns="64251" tIns="32125" rIns="64251" bIns="32125"/>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vert="horz" lIns="64251" tIns="32125" rIns="64251" bIns="32125" anchor="b"/>
          <a:lstStyle>
            <a:lvl1pPr marL="0" indent="0">
              <a:buNone/>
              <a:defRPr sz="1700" b="1"/>
            </a:lvl1pPr>
            <a:lvl2pPr marL="321258" indent="0">
              <a:buNone/>
              <a:defRPr sz="1400" b="1"/>
            </a:lvl2pPr>
            <a:lvl3pPr marL="642519" indent="0">
              <a:buNone/>
              <a:defRPr sz="1300" b="1"/>
            </a:lvl3pPr>
            <a:lvl4pPr marL="963776" indent="0">
              <a:buNone/>
              <a:defRPr sz="1100" b="1"/>
            </a:lvl4pPr>
            <a:lvl5pPr marL="1285039" indent="0">
              <a:buNone/>
              <a:defRPr sz="1100" b="1"/>
            </a:lvl5pPr>
            <a:lvl6pPr marL="1606299" indent="0">
              <a:buNone/>
              <a:defRPr sz="1100" b="1"/>
            </a:lvl6pPr>
            <a:lvl7pPr marL="1927559" indent="0">
              <a:buNone/>
              <a:defRPr sz="1100" b="1"/>
            </a:lvl7pPr>
            <a:lvl8pPr marL="2248821" indent="0">
              <a:buNone/>
              <a:defRPr sz="1100" b="1"/>
            </a:lvl8pPr>
            <a:lvl9pPr marL="2570081"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lIns="64251" tIns="32125" rIns="64251" bIns="32125"/>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2800075"/>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1" tIns="32125" rIns="64251" bIns="32125"/>
          <a:lstStyle/>
          <a:p>
            <a:r>
              <a:rPr lang="en-US" smtClean="0"/>
              <a:t>Click to edit Master title style</a:t>
            </a:r>
            <a:endParaRPr lang="en-US"/>
          </a:p>
        </p:txBody>
      </p:sp>
    </p:spTree>
    <p:extLst>
      <p:ext uri="{BB962C8B-B14F-4D97-AF65-F5344CB8AC3E}">
        <p14:creationId xmlns:p14="http://schemas.microsoft.com/office/powerpoint/2010/main" val="3173038340"/>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58731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1011956108"/>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9" y="273485"/>
            <a:ext cx="3008189" cy="1161975"/>
          </a:xfrm>
          <a:prstGeom prst="rect">
            <a:avLst/>
          </a:prstGeom>
        </p:spPr>
        <p:txBody>
          <a:bodyPr vert="horz" lIns="64251" tIns="32125" rIns="64251" bIns="32125"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vert="horz" lIns="64251" tIns="32125" rIns="64251" bIns="32125"/>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9" y="1435448"/>
            <a:ext cx="3008189" cy="4690318"/>
          </a:xfrm>
          <a:prstGeom prst="rect">
            <a:avLst/>
          </a:prstGeom>
        </p:spPr>
        <p:txBody>
          <a:bodyPr vert="horz" lIns="64251" tIns="32125" rIns="64251" bIns="32125"/>
          <a:lstStyle>
            <a:lvl1pPr marL="0" indent="0">
              <a:buNone/>
              <a:defRPr sz="1000"/>
            </a:lvl1pPr>
            <a:lvl2pPr marL="321258" indent="0">
              <a:buNone/>
              <a:defRPr sz="800"/>
            </a:lvl2pPr>
            <a:lvl3pPr marL="642519" indent="0">
              <a:buNone/>
              <a:defRPr sz="700"/>
            </a:lvl3pPr>
            <a:lvl4pPr marL="963776" indent="0">
              <a:buNone/>
              <a:defRPr sz="600"/>
            </a:lvl4pPr>
            <a:lvl5pPr marL="1285039" indent="0">
              <a:buNone/>
              <a:defRPr sz="600"/>
            </a:lvl5pPr>
            <a:lvl6pPr marL="1606299" indent="0">
              <a:buNone/>
              <a:defRPr sz="600"/>
            </a:lvl6pPr>
            <a:lvl7pPr marL="1927559" indent="0">
              <a:buNone/>
              <a:defRPr sz="600"/>
            </a:lvl7pPr>
            <a:lvl8pPr marL="2248821" indent="0">
              <a:buNone/>
              <a:defRPr sz="600"/>
            </a:lvl8pPr>
            <a:lvl9pPr marL="2570081" indent="0">
              <a:buNone/>
              <a:defRPr sz="600"/>
            </a:lvl9pPr>
          </a:lstStyle>
          <a:p>
            <a:pPr lvl="0"/>
            <a:r>
              <a:rPr lang="en-US" smtClean="0"/>
              <a:t>Click to edit Master text styles</a:t>
            </a:r>
          </a:p>
        </p:txBody>
      </p:sp>
    </p:spTree>
    <p:extLst>
      <p:ext uri="{BB962C8B-B14F-4D97-AF65-F5344CB8AC3E}">
        <p14:creationId xmlns:p14="http://schemas.microsoft.com/office/powerpoint/2010/main" val="3032915855"/>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7" y="4800824"/>
            <a:ext cx="5486177" cy="567035"/>
          </a:xfrm>
          <a:prstGeom prst="rect">
            <a:avLst/>
          </a:prstGeom>
        </p:spPr>
        <p:txBody>
          <a:bodyPr vert="horz" lIns="64251" tIns="32125" rIns="64251" bIns="32125"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7" y="612800"/>
            <a:ext cx="5486177" cy="4114354"/>
          </a:xfrm>
          <a:prstGeom prst="rect">
            <a:avLst/>
          </a:prstGeom>
        </p:spPr>
        <p:txBody>
          <a:bodyPr vert="horz" lIns="64251" tIns="32125" rIns="64251" bIns="32125"/>
          <a:lstStyle>
            <a:lvl1pPr marL="0" indent="0">
              <a:buNone/>
              <a:defRPr sz="2200"/>
            </a:lvl1pPr>
            <a:lvl2pPr marL="321258" indent="0">
              <a:buNone/>
              <a:defRPr sz="2000"/>
            </a:lvl2pPr>
            <a:lvl3pPr marL="642519" indent="0">
              <a:buNone/>
              <a:defRPr sz="1700"/>
            </a:lvl3pPr>
            <a:lvl4pPr marL="963776" indent="0">
              <a:buNone/>
              <a:defRPr sz="1400"/>
            </a:lvl4pPr>
            <a:lvl5pPr marL="1285039" indent="0">
              <a:buNone/>
              <a:defRPr sz="1400"/>
            </a:lvl5pPr>
            <a:lvl6pPr marL="1606299" indent="0">
              <a:buNone/>
              <a:defRPr sz="1400"/>
            </a:lvl6pPr>
            <a:lvl7pPr marL="1927559" indent="0">
              <a:buNone/>
              <a:defRPr sz="1400"/>
            </a:lvl7pPr>
            <a:lvl8pPr marL="2248821" indent="0">
              <a:buNone/>
              <a:defRPr sz="1400"/>
            </a:lvl8pPr>
            <a:lvl9pPr marL="2570081"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47" y="5367860"/>
            <a:ext cx="5486177" cy="804788"/>
          </a:xfrm>
          <a:prstGeom prst="rect">
            <a:avLst/>
          </a:prstGeom>
        </p:spPr>
        <p:txBody>
          <a:bodyPr vert="horz" lIns="64251" tIns="32125" rIns="64251" bIns="32125"/>
          <a:lstStyle>
            <a:lvl1pPr marL="0" indent="0">
              <a:buNone/>
              <a:defRPr sz="1000"/>
            </a:lvl1pPr>
            <a:lvl2pPr marL="321258" indent="0">
              <a:buNone/>
              <a:defRPr sz="800"/>
            </a:lvl2pPr>
            <a:lvl3pPr marL="642519" indent="0">
              <a:buNone/>
              <a:defRPr sz="700"/>
            </a:lvl3pPr>
            <a:lvl4pPr marL="963776" indent="0">
              <a:buNone/>
              <a:defRPr sz="600"/>
            </a:lvl4pPr>
            <a:lvl5pPr marL="1285039" indent="0">
              <a:buNone/>
              <a:defRPr sz="600"/>
            </a:lvl5pPr>
            <a:lvl6pPr marL="1606299" indent="0">
              <a:buNone/>
              <a:defRPr sz="600"/>
            </a:lvl6pPr>
            <a:lvl7pPr marL="1927559" indent="0">
              <a:buNone/>
              <a:defRPr sz="600"/>
            </a:lvl7pPr>
            <a:lvl8pPr marL="2248821" indent="0">
              <a:buNone/>
              <a:defRPr sz="600"/>
            </a:lvl8pPr>
            <a:lvl9pPr marL="2570081" indent="0">
              <a:buNone/>
              <a:defRPr sz="600"/>
            </a:lvl9pPr>
          </a:lstStyle>
          <a:p>
            <a:pPr lvl="0"/>
            <a:r>
              <a:rPr lang="en-US" smtClean="0"/>
              <a:t>Click to edit Master text styles</a:t>
            </a:r>
          </a:p>
        </p:txBody>
      </p:sp>
    </p:spTree>
    <p:extLst>
      <p:ext uri="{BB962C8B-B14F-4D97-AF65-F5344CB8AC3E}">
        <p14:creationId xmlns:p14="http://schemas.microsoft.com/office/powerpoint/2010/main" val="1762459580"/>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1" tIns="32125" rIns="64251" bIns="32125"/>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59"/>
            <a:ext cx="8228707" cy="4525119"/>
          </a:xfrm>
          <a:prstGeom prst="rect">
            <a:avLst/>
          </a:prstGeom>
        </p:spPr>
        <p:txBody>
          <a:bodyPr vert="eaVert" lIns="64251" tIns="32125" rIns="64251" bIns="3212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0653619"/>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851178"/>
          </a:xfrm>
          <a:prstGeom prst="rect">
            <a:avLst/>
          </a:prstGeom>
        </p:spPr>
        <p:txBody>
          <a:bodyPr vert="eaVert" lIns="64251" tIns="32125" rIns="64251" bIns="32125"/>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274588"/>
            <a:ext cx="6064374" cy="5851178"/>
          </a:xfrm>
          <a:prstGeom prst="rect">
            <a:avLst/>
          </a:prstGeom>
        </p:spPr>
        <p:txBody>
          <a:bodyPr vert="eaVert" lIns="64251" tIns="32125" rIns="64251" bIns="3212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1306518"/>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0"/>
            <a:ext cx="6400354" cy="1752451"/>
          </a:xfrm>
        </p:spPr>
        <p:txBody>
          <a:bodyPr/>
          <a:lstStyle>
            <a:lvl1pPr marL="0" indent="0" algn="ctr">
              <a:buNone/>
              <a:defRPr/>
            </a:lvl1pPr>
            <a:lvl2pPr marL="321241" indent="0" algn="ctr">
              <a:buNone/>
              <a:defRPr/>
            </a:lvl2pPr>
            <a:lvl3pPr marL="642486" indent="0" algn="ctr">
              <a:buNone/>
              <a:defRPr/>
            </a:lvl3pPr>
            <a:lvl4pPr marL="963727" indent="0" algn="ctr">
              <a:buNone/>
              <a:defRPr/>
            </a:lvl4pPr>
            <a:lvl5pPr marL="1284973" indent="0" algn="ctr">
              <a:buNone/>
              <a:defRPr/>
            </a:lvl5pPr>
            <a:lvl6pPr marL="1606216" indent="0" algn="ctr">
              <a:buNone/>
              <a:defRPr/>
            </a:lvl6pPr>
            <a:lvl7pPr marL="1927460" indent="0" algn="ctr">
              <a:buNone/>
              <a:defRPr/>
            </a:lvl7pPr>
            <a:lvl8pPr marL="2248706" indent="0" algn="ctr">
              <a:buNone/>
              <a:defRPr/>
            </a:lvl8pPr>
            <a:lvl9pPr marL="2569949"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D59152B5-D838-434E-9823-E51C4419FCFB}" type="slidenum">
              <a:rPr lang="en-US"/>
              <a:pPr/>
              <a:t>‹#›</a:t>
            </a:fld>
            <a:endParaRPr lang="en-US"/>
          </a:p>
        </p:txBody>
      </p:sp>
    </p:spTree>
    <p:extLst>
      <p:ext uri="{BB962C8B-B14F-4D97-AF65-F5344CB8AC3E}">
        <p14:creationId xmlns:p14="http://schemas.microsoft.com/office/powerpoint/2010/main" val="299741121"/>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AD842AF-F664-5F4D-B94A-EA4F992562D2}" type="slidenum">
              <a:rPr lang="en-US"/>
              <a:pPr/>
              <a:t>‹#›</a:t>
            </a:fld>
            <a:endParaRPr lang="en-US"/>
          </a:p>
        </p:txBody>
      </p:sp>
    </p:spTree>
    <p:extLst>
      <p:ext uri="{BB962C8B-B14F-4D97-AF65-F5344CB8AC3E}">
        <p14:creationId xmlns:p14="http://schemas.microsoft.com/office/powerpoint/2010/main" val="4045687037"/>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241" indent="0">
              <a:buNone/>
              <a:defRPr sz="1300"/>
            </a:lvl2pPr>
            <a:lvl3pPr marL="642486" indent="0">
              <a:buNone/>
              <a:defRPr sz="1100"/>
            </a:lvl3pPr>
            <a:lvl4pPr marL="963727" indent="0">
              <a:buNone/>
              <a:defRPr sz="1000"/>
            </a:lvl4pPr>
            <a:lvl5pPr marL="1284973" indent="0">
              <a:buNone/>
              <a:defRPr sz="1000"/>
            </a:lvl5pPr>
            <a:lvl6pPr marL="1606216" indent="0">
              <a:buNone/>
              <a:defRPr sz="1000"/>
            </a:lvl6pPr>
            <a:lvl7pPr marL="1927460" indent="0">
              <a:buNone/>
              <a:defRPr sz="1000"/>
            </a:lvl7pPr>
            <a:lvl8pPr marL="2248706" indent="0">
              <a:buNone/>
              <a:defRPr sz="1000"/>
            </a:lvl8pPr>
            <a:lvl9pPr marL="2569949"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5E32896-7092-0D43-B62F-740D012725E4}" type="slidenum">
              <a:rPr lang="en-US"/>
              <a:pPr/>
              <a:t>‹#›</a:t>
            </a:fld>
            <a:endParaRPr lang="en-US"/>
          </a:p>
        </p:txBody>
      </p:sp>
    </p:spTree>
    <p:extLst>
      <p:ext uri="{BB962C8B-B14F-4D97-AF65-F5344CB8AC3E}">
        <p14:creationId xmlns:p14="http://schemas.microsoft.com/office/powerpoint/2010/main" val="2567713260"/>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414" y="1526977"/>
            <a:ext cx="4063008" cy="45720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526977"/>
            <a:ext cx="4063008" cy="45720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7CC83AB-6BED-4A47-AAE8-3D76BEE08058}" type="slidenum">
              <a:rPr lang="en-US"/>
              <a:pPr/>
              <a:t>‹#›</a:t>
            </a:fld>
            <a:endParaRPr lang="en-US"/>
          </a:p>
        </p:txBody>
      </p:sp>
    </p:spTree>
    <p:extLst>
      <p:ext uri="{BB962C8B-B14F-4D97-AF65-F5344CB8AC3E}">
        <p14:creationId xmlns:p14="http://schemas.microsoft.com/office/powerpoint/2010/main" val="1589526781"/>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241" indent="0">
              <a:buNone/>
              <a:defRPr sz="1400" b="1"/>
            </a:lvl2pPr>
            <a:lvl3pPr marL="642486" indent="0">
              <a:buNone/>
              <a:defRPr sz="1300" b="1"/>
            </a:lvl3pPr>
            <a:lvl4pPr marL="963727" indent="0">
              <a:buNone/>
              <a:defRPr sz="1100" b="1"/>
            </a:lvl4pPr>
            <a:lvl5pPr marL="1284973" indent="0">
              <a:buNone/>
              <a:defRPr sz="1100" b="1"/>
            </a:lvl5pPr>
            <a:lvl6pPr marL="1606216" indent="0">
              <a:buNone/>
              <a:defRPr sz="1100" b="1"/>
            </a:lvl6pPr>
            <a:lvl7pPr marL="1927460" indent="0">
              <a:buNone/>
              <a:defRPr sz="1100" b="1"/>
            </a:lvl7pPr>
            <a:lvl8pPr marL="2248706" indent="0">
              <a:buNone/>
              <a:defRPr sz="1100" b="1"/>
            </a:lvl8pPr>
            <a:lvl9pPr marL="256994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241" indent="0">
              <a:buNone/>
              <a:defRPr sz="1400" b="1"/>
            </a:lvl2pPr>
            <a:lvl3pPr marL="642486" indent="0">
              <a:buNone/>
              <a:defRPr sz="1300" b="1"/>
            </a:lvl3pPr>
            <a:lvl4pPr marL="963727" indent="0">
              <a:buNone/>
              <a:defRPr sz="1100" b="1"/>
            </a:lvl4pPr>
            <a:lvl5pPr marL="1284973" indent="0">
              <a:buNone/>
              <a:defRPr sz="1100" b="1"/>
            </a:lvl5pPr>
            <a:lvl6pPr marL="1606216" indent="0">
              <a:buNone/>
              <a:defRPr sz="1100" b="1"/>
            </a:lvl6pPr>
            <a:lvl7pPr marL="1927460" indent="0">
              <a:buNone/>
              <a:defRPr sz="1100" b="1"/>
            </a:lvl7pPr>
            <a:lvl8pPr marL="2248706" indent="0">
              <a:buNone/>
              <a:defRPr sz="1100" b="1"/>
            </a:lvl8pPr>
            <a:lvl9pPr marL="256994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0CAB1F9-CFBD-CF42-AA22-747CF49FEAC0}" type="slidenum">
              <a:rPr lang="en-US"/>
              <a:pPr/>
              <a:t>‹#›</a:t>
            </a:fld>
            <a:endParaRPr lang="en-US"/>
          </a:p>
        </p:txBody>
      </p:sp>
    </p:spTree>
    <p:extLst>
      <p:ext uri="{BB962C8B-B14F-4D97-AF65-F5344CB8AC3E}">
        <p14:creationId xmlns:p14="http://schemas.microsoft.com/office/powerpoint/2010/main" val="4268769361"/>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3C79399-D2B5-254B-BBBD-BE190A11CE59}" type="slidenum">
              <a:rPr lang="en-US"/>
              <a:pPr/>
              <a:t>‹#›</a:t>
            </a:fld>
            <a:endParaRPr lang="en-US"/>
          </a:p>
        </p:txBody>
      </p:sp>
    </p:spTree>
    <p:extLst>
      <p:ext uri="{BB962C8B-B14F-4D97-AF65-F5344CB8AC3E}">
        <p14:creationId xmlns:p14="http://schemas.microsoft.com/office/powerpoint/2010/main" val="310700386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1982391"/>
            <a:ext cx="3625453" cy="410765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82391"/>
            <a:ext cx="3625453" cy="410765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1145222"/>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0404366-849A-2B47-A261-DADC1AF57BCE}" type="slidenum">
              <a:rPr lang="en-US"/>
              <a:pPr/>
              <a:t>‹#›</a:t>
            </a:fld>
            <a:endParaRPr lang="en-US"/>
          </a:p>
        </p:txBody>
      </p:sp>
    </p:spTree>
    <p:extLst>
      <p:ext uri="{BB962C8B-B14F-4D97-AF65-F5344CB8AC3E}">
        <p14:creationId xmlns:p14="http://schemas.microsoft.com/office/powerpoint/2010/main" val="2157581520"/>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0" y="273486"/>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0" y="1435448"/>
            <a:ext cx="3008189" cy="4690318"/>
          </a:xfrm>
        </p:spPr>
        <p:txBody>
          <a:bodyPr/>
          <a:lstStyle>
            <a:lvl1pPr marL="0" indent="0">
              <a:buNone/>
              <a:defRPr sz="1000"/>
            </a:lvl1pPr>
            <a:lvl2pPr marL="321241" indent="0">
              <a:buNone/>
              <a:defRPr sz="800"/>
            </a:lvl2pPr>
            <a:lvl3pPr marL="642486" indent="0">
              <a:buNone/>
              <a:defRPr sz="700"/>
            </a:lvl3pPr>
            <a:lvl4pPr marL="963727" indent="0">
              <a:buNone/>
              <a:defRPr sz="600"/>
            </a:lvl4pPr>
            <a:lvl5pPr marL="1284973" indent="0">
              <a:buNone/>
              <a:defRPr sz="600"/>
            </a:lvl5pPr>
            <a:lvl6pPr marL="1606216" indent="0">
              <a:buNone/>
              <a:defRPr sz="600"/>
            </a:lvl6pPr>
            <a:lvl7pPr marL="1927460" indent="0">
              <a:buNone/>
              <a:defRPr sz="600"/>
            </a:lvl7pPr>
            <a:lvl8pPr marL="2248706" indent="0">
              <a:buNone/>
              <a:defRPr sz="600"/>
            </a:lvl8pPr>
            <a:lvl9pPr marL="2569949"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BCBDA5F-2BCF-0540-AE27-8E70B87B21D9}" type="slidenum">
              <a:rPr lang="en-US"/>
              <a:pPr/>
              <a:t>‹#›</a:t>
            </a:fld>
            <a:endParaRPr lang="en-US"/>
          </a:p>
        </p:txBody>
      </p:sp>
    </p:spTree>
    <p:extLst>
      <p:ext uri="{BB962C8B-B14F-4D97-AF65-F5344CB8AC3E}">
        <p14:creationId xmlns:p14="http://schemas.microsoft.com/office/powerpoint/2010/main" val="2562138084"/>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8"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8" y="612800"/>
            <a:ext cx="5486177" cy="4114354"/>
          </a:xfrm>
        </p:spPr>
        <p:txBody>
          <a:bodyPr/>
          <a:lstStyle>
            <a:lvl1pPr marL="0" indent="0">
              <a:buNone/>
              <a:defRPr sz="2200"/>
            </a:lvl1pPr>
            <a:lvl2pPr marL="321241" indent="0">
              <a:buNone/>
              <a:defRPr sz="2000"/>
            </a:lvl2pPr>
            <a:lvl3pPr marL="642486" indent="0">
              <a:buNone/>
              <a:defRPr sz="1700"/>
            </a:lvl3pPr>
            <a:lvl4pPr marL="963727" indent="0">
              <a:buNone/>
              <a:defRPr sz="1400"/>
            </a:lvl4pPr>
            <a:lvl5pPr marL="1284973" indent="0">
              <a:buNone/>
              <a:defRPr sz="1400"/>
            </a:lvl5pPr>
            <a:lvl6pPr marL="1606216" indent="0">
              <a:buNone/>
              <a:defRPr sz="1400"/>
            </a:lvl6pPr>
            <a:lvl7pPr marL="1927460" indent="0">
              <a:buNone/>
              <a:defRPr sz="1400"/>
            </a:lvl7pPr>
            <a:lvl8pPr marL="2248706" indent="0">
              <a:buNone/>
              <a:defRPr sz="1400"/>
            </a:lvl8pPr>
            <a:lvl9pPr marL="2569949"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48" y="5367860"/>
            <a:ext cx="5486177" cy="804788"/>
          </a:xfrm>
        </p:spPr>
        <p:txBody>
          <a:bodyPr/>
          <a:lstStyle>
            <a:lvl1pPr marL="0" indent="0">
              <a:buNone/>
              <a:defRPr sz="1000"/>
            </a:lvl1pPr>
            <a:lvl2pPr marL="321241" indent="0">
              <a:buNone/>
              <a:defRPr sz="800"/>
            </a:lvl2pPr>
            <a:lvl3pPr marL="642486" indent="0">
              <a:buNone/>
              <a:defRPr sz="700"/>
            </a:lvl3pPr>
            <a:lvl4pPr marL="963727" indent="0">
              <a:buNone/>
              <a:defRPr sz="600"/>
            </a:lvl4pPr>
            <a:lvl5pPr marL="1284973" indent="0">
              <a:buNone/>
              <a:defRPr sz="600"/>
            </a:lvl5pPr>
            <a:lvl6pPr marL="1606216" indent="0">
              <a:buNone/>
              <a:defRPr sz="600"/>
            </a:lvl6pPr>
            <a:lvl7pPr marL="1927460" indent="0">
              <a:buNone/>
              <a:defRPr sz="600"/>
            </a:lvl7pPr>
            <a:lvl8pPr marL="2248706" indent="0">
              <a:buNone/>
              <a:defRPr sz="600"/>
            </a:lvl8pPr>
            <a:lvl9pPr marL="2569949"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11D8341-D521-C746-BB7E-32666DFC95EE}" type="slidenum">
              <a:rPr lang="en-US"/>
              <a:pPr/>
              <a:t>‹#›</a:t>
            </a:fld>
            <a:endParaRPr lang="en-US"/>
          </a:p>
        </p:txBody>
      </p:sp>
    </p:spTree>
    <p:extLst>
      <p:ext uri="{BB962C8B-B14F-4D97-AF65-F5344CB8AC3E}">
        <p14:creationId xmlns:p14="http://schemas.microsoft.com/office/powerpoint/2010/main" val="290980631"/>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3994318-D2BB-8741-8FF5-1DF580E73034}" type="slidenum">
              <a:rPr lang="en-US"/>
              <a:pPr/>
              <a:t>‹#›</a:t>
            </a:fld>
            <a:endParaRPr lang="en-US"/>
          </a:p>
        </p:txBody>
      </p:sp>
    </p:spTree>
    <p:extLst>
      <p:ext uri="{BB962C8B-B14F-4D97-AF65-F5344CB8AC3E}">
        <p14:creationId xmlns:p14="http://schemas.microsoft.com/office/powerpoint/2010/main" val="1529036564"/>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4" y="151805"/>
            <a:ext cx="2058293" cy="59471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415" y="151805"/>
            <a:ext cx="6067723" cy="59471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373B985-77F1-864A-9741-077C1279233F}" type="slidenum">
              <a:rPr lang="en-US"/>
              <a:pPr/>
              <a:t>‹#›</a:t>
            </a:fld>
            <a:endParaRPr lang="en-US"/>
          </a:p>
        </p:txBody>
      </p:sp>
    </p:spTree>
    <p:extLst>
      <p:ext uri="{BB962C8B-B14F-4D97-AF65-F5344CB8AC3E}">
        <p14:creationId xmlns:p14="http://schemas.microsoft.com/office/powerpoint/2010/main" val="674227698"/>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1"/>
            <a:ext cx="6400354" cy="1752451"/>
          </a:xfrm>
        </p:spPr>
        <p:txBody>
          <a:bodyPr/>
          <a:lstStyle>
            <a:lvl1pPr marL="0" indent="0" algn="ctr">
              <a:buNone/>
              <a:defRPr/>
            </a:lvl1pPr>
            <a:lvl2pPr marL="321225" indent="0" algn="ctr">
              <a:buNone/>
              <a:defRPr/>
            </a:lvl2pPr>
            <a:lvl3pPr marL="642453" indent="0" algn="ctr">
              <a:buNone/>
              <a:defRPr/>
            </a:lvl3pPr>
            <a:lvl4pPr marL="963678" indent="0" algn="ctr">
              <a:buNone/>
              <a:defRPr/>
            </a:lvl4pPr>
            <a:lvl5pPr marL="1284908" indent="0" algn="ctr">
              <a:buNone/>
              <a:defRPr/>
            </a:lvl5pPr>
            <a:lvl6pPr marL="1606134" indent="0" algn="ctr">
              <a:buNone/>
              <a:defRPr/>
            </a:lvl6pPr>
            <a:lvl7pPr marL="1927362" indent="0" algn="ctr">
              <a:buNone/>
              <a:defRPr/>
            </a:lvl7pPr>
            <a:lvl8pPr marL="2248591" indent="0" algn="ctr">
              <a:buNone/>
              <a:defRPr/>
            </a:lvl8pPr>
            <a:lvl9pPr marL="2569817"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BCB2AEB4-ED69-CC44-B835-8F5FD60F9CE3}" type="slidenum">
              <a:rPr lang="en-US"/>
              <a:pPr/>
              <a:t>‹#›</a:t>
            </a:fld>
            <a:endParaRPr lang="en-US"/>
          </a:p>
        </p:txBody>
      </p:sp>
    </p:spTree>
    <p:extLst>
      <p:ext uri="{BB962C8B-B14F-4D97-AF65-F5344CB8AC3E}">
        <p14:creationId xmlns:p14="http://schemas.microsoft.com/office/powerpoint/2010/main" val="3122165305"/>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054924F-138C-4A49-AAEA-EA2B4B441AB0}" type="slidenum">
              <a:rPr lang="en-US"/>
              <a:pPr/>
              <a:t>‹#›</a:t>
            </a:fld>
            <a:endParaRPr lang="en-US"/>
          </a:p>
        </p:txBody>
      </p:sp>
    </p:spTree>
    <p:extLst>
      <p:ext uri="{BB962C8B-B14F-4D97-AF65-F5344CB8AC3E}">
        <p14:creationId xmlns:p14="http://schemas.microsoft.com/office/powerpoint/2010/main" val="3511533565"/>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225" indent="0">
              <a:buNone/>
              <a:defRPr sz="1300"/>
            </a:lvl2pPr>
            <a:lvl3pPr marL="642453" indent="0">
              <a:buNone/>
              <a:defRPr sz="1100"/>
            </a:lvl3pPr>
            <a:lvl4pPr marL="963678" indent="0">
              <a:buNone/>
              <a:defRPr sz="1000"/>
            </a:lvl4pPr>
            <a:lvl5pPr marL="1284908" indent="0">
              <a:buNone/>
              <a:defRPr sz="1000"/>
            </a:lvl5pPr>
            <a:lvl6pPr marL="1606134" indent="0">
              <a:buNone/>
              <a:defRPr sz="1000"/>
            </a:lvl6pPr>
            <a:lvl7pPr marL="1927362" indent="0">
              <a:buNone/>
              <a:defRPr sz="1000"/>
            </a:lvl7pPr>
            <a:lvl8pPr marL="2248591" indent="0">
              <a:buNone/>
              <a:defRPr sz="1000"/>
            </a:lvl8pPr>
            <a:lvl9pPr marL="2569817"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0DC73A3-6045-8648-8E9C-86692DF62A7E}" type="slidenum">
              <a:rPr lang="en-US"/>
              <a:pPr/>
              <a:t>‹#›</a:t>
            </a:fld>
            <a:endParaRPr lang="en-US"/>
          </a:p>
        </p:txBody>
      </p:sp>
    </p:spTree>
    <p:extLst>
      <p:ext uri="{BB962C8B-B14F-4D97-AF65-F5344CB8AC3E}">
        <p14:creationId xmlns:p14="http://schemas.microsoft.com/office/powerpoint/2010/main" val="1996913039"/>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415" y="1526977"/>
            <a:ext cx="1975693" cy="45720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38265" y="1526977"/>
            <a:ext cx="1976810" cy="45720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3A36068-1522-4E44-82D1-6CE895880C3E}" type="slidenum">
              <a:rPr lang="en-US"/>
              <a:pPr/>
              <a:t>‹#›</a:t>
            </a:fld>
            <a:endParaRPr lang="en-US"/>
          </a:p>
        </p:txBody>
      </p:sp>
    </p:spTree>
    <p:extLst>
      <p:ext uri="{BB962C8B-B14F-4D97-AF65-F5344CB8AC3E}">
        <p14:creationId xmlns:p14="http://schemas.microsoft.com/office/powerpoint/2010/main" val="604924955"/>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225" indent="0">
              <a:buNone/>
              <a:defRPr sz="1400" b="1"/>
            </a:lvl2pPr>
            <a:lvl3pPr marL="642453" indent="0">
              <a:buNone/>
              <a:defRPr sz="1300" b="1"/>
            </a:lvl3pPr>
            <a:lvl4pPr marL="963678" indent="0">
              <a:buNone/>
              <a:defRPr sz="1100" b="1"/>
            </a:lvl4pPr>
            <a:lvl5pPr marL="1284908" indent="0">
              <a:buNone/>
              <a:defRPr sz="1100" b="1"/>
            </a:lvl5pPr>
            <a:lvl6pPr marL="1606134" indent="0">
              <a:buNone/>
              <a:defRPr sz="1100" b="1"/>
            </a:lvl6pPr>
            <a:lvl7pPr marL="1927362" indent="0">
              <a:buNone/>
              <a:defRPr sz="1100" b="1"/>
            </a:lvl7pPr>
            <a:lvl8pPr marL="2248591" indent="0">
              <a:buNone/>
              <a:defRPr sz="1100" b="1"/>
            </a:lvl8pPr>
            <a:lvl9pPr marL="2569817"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225" indent="0">
              <a:buNone/>
              <a:defRPr sz="1400" b="1"/>
            </a:lvl2pPr>
            <a:lvl3pPr marL="642453" indent="0">
              <a:buNone/>
              <a:defRPr sz="1300" b="1"/>
            </a:lvl3pPr>
            <a:lvl4pPr marL="963678" indent="0">
              <a:buNone/>
              <a:defRPr sz="1100" b="1"/>
            </a:lvl4pPr>
            <a:lvl5pPr marL="1284908" indent="0">
              <a:buNone/>
              <a:defRPr sz="1100" b="1"/>
            </a:lvl5pPr>
            <a:lvl6pPr marL="1606134" indent="0">
              <a:buNone/>
              <a:defRPr sz="1100" b="1"/>
            </a:lvl6pPr>
            <a:lvl7pPr marL="1927362" indent="0">
              <a:buNone/>
              <a:defRPr sz="1100" b="1"/>
            </a:lvl7pPr>
            <a:lvl8pPr marL="2248591" indent="0">
              <a:buNone/>
              <a:defRPr sz="1100" b="1"/>
            </a:lvl8pPr>
            <a:lvl9pPr marL="2569817"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C94BEF1-62BD-E24F-BA28-057CCB833DDB}" type="slidenum">
              <a:rPr lang="en-US"/>
              <a:pPr/>
              <a:t>‹#›</a:t>
            </a:fld>
            <a:endParaRPr lang="en-US"/>
          </a:p>
        </p:txBody>
      </p:sp>
    </p:spTree>
    <p:extLst>
      <p:ext uri="{BB962C8B-B14F-4D97-AF65-F5344CB8AC3E}">
        <p14:creationId xmlns:p14="http://schemas.microsoft.com/office/powerpoint/2010/main" val="166731604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7939541"/>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41B1CF5-C9F8-864F-B0A0-5C20EBA14F11}" type="slidenum">
              <a:rPr lang="en-US"/>
              <a:pPr/>
              <a:t>‹#›</a:t>
            </a:fld>
            <a:endParaRPr lang="en-US"/>
          </a:p>
        </p:txBody>
      </p:sp>
    </p:spTree>
    <p:extLst>
      <p:ext uri="{BB962C8B-B14F-4D97-AF65-F5344CB8AC3E}">
        <p14:creationId xmlns:p14="http://schemas.microsoft.com/office/powerpoint/2010/main" val="3785616960"/>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0263A03-A9BF-D043-8DBD-F37B8842D079}" type="slidenum">
              <a:rPr lang="en-US"/>
              <a:pPr/>
              <a:t>‹#›</a:t>
            </a:fld>
            <a:endParaRPr lang="en-US"/>
          </a:p>
        </p:txBody>
      </p:sp>
    </p:spTree>
    <p:extLst>
      <p:ext uri="{BB962C8B-B14F-4D97-AF65-F5344CB8AC3E}">
        <p14:creationId xmlns:p14="http://schemas.microsoft.com/office/powerpoint/2010/main" val="2585289399"/>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1" y="273487"/>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1" y="1435448"/>
            <a:ext cx="3008189" cy="4690318"/>
          </a:xfrm>
        </p:spPr>
        <p:txBody>
          <a:bodyPr/>
          <a:lstStyle>
            <a:lvl1pPr marL="0" indent="0">
              <a:buNone/>
              <a:defRPr sz="1000"/>
            </a:lvl1pPr>
            <a:lvl2pPr marL="321225" indent="0">
              <a:buNone/>
              <a:defRPr sz="800"/>
            </a:lvl2pPr>
            <a:lvl3pPr marL="642453" indent="0">
              <a:buNone/>
              <a:defRPr sz="700"/>
            </a:lvl3pPr>
            <a:lvl4pPr marL="963678" indent="0">
              <a:buNone/>
              <a:defRPr sz="600"/>
            </a:lvl4pPr>
            <a:lvl5pPr marL="1284908" indent="0">
              <a:buNone/>
              <a:defRPr sz="600"/>
            </a:lvl5pPr>
            <a:lvl6pPr marL="1606134" indent="0">
              <a:buNone/>
              <a:defRPr sz="600"/>
            </a:lvl6pPr>
            <a:lvl7pPr marL="1927362" indent="0">
              <a:buNone/>
              <a:defRPr sz="600"/>
            </a:lvl7pPr>
            <a:lvl8pPr marL="2248591" indent="0">
              <a:buNone/>
              <a:defRPr sz="600"/>
            </a:lvl8pPr>
            <a:lvl9pPr marL="2569817"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F032FC3-3A63-7C4F-9931-9CB366192EAF}" type="slidenum">
              <a:rPr lang="en-US"/>
              <a:pPr/>
              <a:t>‹#›</a:t>
            </a:fld>
            <a:endParaRPr lang="en-US"/>
          </a:p>
        </p:txBody>
      </p:sp>
    </p:spTree>
    <p:extLst>
      <p:ext uri="{BB962C8B-B14F-4D97-AF65-F5344CB8AC3E}">
        <p14:creationId xmlns:p14="http://schemas.microsoft.com/office/powerpoint/2010/main" val="4052303744"/>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9"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9" y="612800"/>
            <a:ext cx="5486177" cy="4114354"/>
          </a:xfrm>
        </p:spPr>
        <p:txBody>
          <a:bodyPr/>
          <a:lstStyle>
            <a:lvl1pPr marL="0" indent="0">
              <a:buNone/>
              <a:defRPr sz="2200"/>
            </a:lvl1pPr>
            <a:lvl2pPr marL="321225" indent="0">
              <a:buNone/>
              <a:defRPr sz="2000"/>
            </a:lvl2pPr>
            <a:lvl3pPr marL="642453" indent="0">
              <a:buNone/>
              <a:defRPr sz="1700"/>
            </a:lvl3pPr>
            <a:lvl4pPr marL="963678" indent="0">
              <a:buNone/>
              <a:defRPr sz="1400"/>
            </a:lvl4pPr>
            <a:lvl5pPr marL="1284908" indent="0">
              <a:buNone/>
              <a:defRPr sz="1400"/>
            </a:lvl5pPr>
            <a:lvl6pPr marL="1606134" indent="0">
              <a:buNone/>
              <a:defRPr sz="1400"/>
            </a:lvl6pPr>
            <a:lvl7pPr marL="1927362" indent="0">
              <a:buNone/>
              <a:defRPr sz="1400"/>
            </a:lvl7pPr>
            <a:lvl8pPr marL="2248591" indent="0">
              <a:buNone/>
              <a:defRPr sz="1400"/>
            </a:lvl8pPr>
            <a:lvl9pPr marL="2569817"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49" y="5367860"/>
            <a:ext cx="5486177" cy="804788"/>
          </a:xfrm>
        </p:spPr>
        <p:txBody>
          <a:bodyPr/>
          <a:lstStyle>
            <a:lvl1pPr marL="0" indent="0">
              <a:buNone/>
              <a:defRPr sz="1000"/>
            </a:lvl1pPr>
            <a:lvl2pPr marL="321225" indent="0">
              <a:buNone/>
              <a:defRPr sz="800"/>
            </a:lvl2pPr>
            <a:lvl3pPr marL="642453" indent="0">
              <a:buNone/>
              <a:defRPr sz="700"/>
            </a:lvl3pPr>
            <a:lvl4pPr marL="963678" indent="0">
              <a:buNone/>
              <a:defRPr sz="600"/>
            </a:lvl4pPr>
            <a:lvl5pPr marL="1284908" indent="0">
              <a:buNone/>
              <a:defRPr sz="600"/>
            </a:lvl5pPr>
            <a:lvl6pPr marL="1606134" indent="0">
              <a:buNone/>
              <a:defRPr sz="600"/>
            </a:lvl6pPr>
            <a:lvl7pPr marL="1927362" indent="0">
              <a:buNone/>
              <a:defRPr sz="600"/>
            </a:lvl7pPr>
            <a:lvl8pPr marL="2248591" indent="0">
              <a:buNone/>
              <a:defRPr sz="600"/>
            </a:lvl8pPr>
            <a:lvl9pPr marL="2569817"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5809EEC-FC35-F641-B93A-CFD936E529CB}" type="slidenum">
              <a:rPr lang="en-US"/>
              <a:pPr/>
              <a:t>‹#›</a:t>
            </a:fld>
            <a:endParaRPr lang="en-US"/>
          </a:p>
        </p:txBody>
      </p:sp>
    </p:spTree>
    <p:extLst>
      <p:ext uri="{BB962C8B-B14F-4D97-AF65-F5344CB8AC3E}">
        <p14:creationId xmlns:p14="http://schemas.microsoft.com/office/powerpoint/2010/main" val="3244448714"/>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2219047-090C-584F-8B03-5A43FC838F56}" type="slidenum">
              <a:rPr lang="en-US"/>
              <a:pPr/>
              <a:t>‹#›</a:t>
            </a:fld>
            <a:endParaRPr lang="en-US"/>
          </a:p>
        </p:txBody>
      </p:sp>
    </p:spTree>
    <p:extLst>
      <p:ext uri="{BB962C8B-B14F-4D97-AF65-F5344CB8AC3E}">
        <p14:creationId xmlns:p14="http://schemas.microsoft.com/office/powerpoint/2010/main" val="1906840780"/>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4" y="151805"/>
            <a:ext cx="2058293" cy="59471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415" y="151805"/>
            <a:ext cx="6067723" cy="59471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2280AAF-F73F-D048-85E1-DBE98EEBE0FE}" type="slidenum">
              <a:rPr lang="en-US"/>
              <a:pPr/>
              <a:t>‹#›</a:t>
            </a:fld>
            <a:endParaRPr lang="en-US"/>
          </a:p>
        </p:txBody>
      </p:sp>
    </p:spTree>
    <p:extLst>
      <p:ext uri="{BB962C8B-B14F-4D97-AF65-F5344CB8AC3E}">
        <p14:creationId xmlns:p14="http://schemas.microsoft.com/office/powerpoint/2010/main" val="3387238847"/>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2"/>
            <a:ext cx="6400354" cy="1752451"/>
          </a:xfrm>
          <a:prstGeom prst="rect">
            <a:avLst/>
          </a:prstGeom>
        </p:spPr>
        <p:txBody>
          <a:bodyPr vert="horz" lIns="64242" tIns="32119" rIns="64242" bIns="32119"/>
          <a:lstStyle>
            <a:lvl1pPr marL="0" indent="0" algn="ctr">
              <a:buNone/>
              <a:defRPr/>
            </a:lvl1pPr>
            <a:lvl2pPr marL="321208" indent="0" algn="ctr">
              <a:buNone/>
              <a:defRPr/>
            </a:lvl2pPr>
            <a:lvl3pPr marL="642420" indent="0" algn="ctr">
              <a:buNone/>
              <a:defRPr/>
            </a:lvl3pPr>
            <a:lvl4pPr marL="963629" indent="0" algn="ctr">
              <a:buNone/>
              <a:defRPr/>
            </a:lvl4pPr>
            <a:lvl5pPr marL="1284842" indent="0" algn="ctr">
              <a:buNone/>
              <a:defRPr/>
            </a:lvl5pPr>
            <a:lvl6pPr marL="1606052" indent="0" algn="ctr">
              <a:buNone/>
              <a:defRPr/>
            </a:lvl6pPr>
            <a:lvl7pPr marL="1927263" indent="0" algn="ctr">
              <a:buNone/>
              <a:defRPr/>
            </a:lvl7pPr>
            <a:lvl8pPr marL="2248476" indent="0" algn="ctr">
              <a:buNone/>
              <a:defRPr/>
            </a:lvl8pPr>
            <a:lvl9pPr marL="2569686"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2A19AA62-1A08-D44C-AC68-AEA7A3049D7D}" type="slidenum">
              <a:rPr lang="en-US"/>
              <a:pPr/>
              <a:t>‹#›</a:t>
            </a:fld>
            <a:endParaRPr lang="en-US"/>
          </a:p>
        </p:txBody>
      </p:sp>
    </p:spTree>
    <p:extLst>
      <p:ext uri="{BB962C8B-B14F-4D97-AF65-F5344CB8AC3E}">
        <p14:creationId xmlns:p14="http://schemas.microsoft.com/office/powerpoint/2010/main" val="858974663"/>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62"/>
            <a:ext cx="8228707" cy="4525119"/>
          </a:xfrm>
          <a:prstGeom prst="rect">
            <a:avLst/>
          </a:prstGeom>
        </p:spPr>
        <p:txBody>
          <a:bodyPr vert="horz" lIns="64242" tIns="32119" rIns="64242" bIns="3211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C0B6716-4718-0143-976D-A74C6F1F024E}" type="slidenum">
              <a:rPr lang="en-US"/>
              <a:pPr/>
              <a:t>‹#›</a:t>
            </a:fld>
            <a:endParaRPr lang="en-US"/>
          </a:p>
        </p:txBody>
      </p:sp>
    </p:spTree>
    <p:extLst>
      <p:ext uri="{BB962C8B-B14F-4D97-AF65-F5344CB8AC3E}">
        <p14:creationId xmlns:p14="http://schemas.microsoft.com/office/powerpoint/2010/main" val="2853502355"/>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vert="horz" lIns="64242" tIns="32119" rIns="64242" bIns="32119" anchor="b"/>
          <a:lstStyle>
            <a:lvl1pPr marL="0" indent="0">
              <a:buNone/>
              <a:defRPr sz="1400"/>
            </a:lvl1pPr>
            <a:lvl2pPr marL="321208" indent="0">
              <a:buNone/>
              <a:defRPr sz="1300"/>
            </a:lvl2pPr>
            <a:lvl3pPr marL="642420" indent="0">
              <a:buNone/>
              <a:defRPr sz="1100"/>
            </a:lvl3pPr>
            <a:lvl4pPr marL="963629" indent="0">
              <a:buNone/>
              <a:defRPr sz="1000"/>
            </a:lvl4pPr>
            <a:lvl5pPr marL="1284842" indent="0">
              <a:buNone/>
              <a:defRPr sz="1000"/>
            </a:lvl5pPr>
            <a:lvl6pPr marL="1606052" indent="0">
              <a:buNone/>
              <a:defRPr sz="1000"/>
            </a:lvl6pPr>
            <a:lvl7pPr marL="1927263" indent="0">
              <a:buNone/>
              <a:defRPr sz="1000"/>
            </a:lvl7pPr>
            <a:lvl8pPr marL="2248476" indent="0">
              <a:buNone/>
              <a:defRPr sz="1000"/>
            </a:lvl8pPr>
            <a:lvl9pPr marL="2569686"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A1D4EB3-B89B-8D42-BAD4-D446181B5EF7}" type="slidenum">
              <a:rPr lang="en-US"/>
              <a:pPr/>
              <a:t>‹#›</a:t>
            </a:fld>
            <a:endParaRPr lang="en-US"/>
          </a:p>
        </p:txBody>
      </p:sp>
    </p:spTree>
    <p:extLst>
      <p:ext uri="{BB962C8B-B14F-4D97-AF65-F5344CB8AC3E}">
        <p14:creationId xmlns:p14="http://schemas.microsoft.com/office/powerpoint/2010/main" val="867493703"/>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8" y="1600662"/>
            <a:ext cx="4060775" cy="4525119"/>
          </a:xfrm>
          <a:prstGeom prst="rect">
            <a:avLst/>
          </a:prstGeom>
        </p:spPr>
        <p:txBody>
          <a:bodyPr vert="horz" lIns="64242" tIns="32119" rIns="64242" bIns="32119"/>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62"/>
            <a:ext cx="4060775" cy="4525119"/>
          </a:xfrm>
          <a:prstGeom prst="rect">
            <a:avLst/>
          </a:prstGeom>
        </p:spPr>
        <p:txBody>
          <a:bodyPr vert="horz" lIns="64242" tIns="32119" rIns="64242" bIns="32119"/>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D990D904-1C66-044D-B1D9-FBB6E2AB800A}" type="slidenum">
              <a:rPr lang="en-US"/>
              <a:pPr/>
              <a:t>‹#›</a:t>
            </a:fld>
            <a:endParaRPr lang="en-US"/>
          </a:p>
        </p:txBody>
      </p:sp>
    </p:spTree>
    <p:extLst>
      <p:ext uri="{BB962C8B-B14F-4D97-AF65-F5344CB8AC3E}">
        <p14:creationId xmlns:p14="http://schemas.microsoft.com/office/powerpoint/2010/main" val="256176953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1975365"/>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vert="horz" lIns="64242" tIns="32119" rIns="64242" bIns="32119" anchor="b"/>
          <a:lstStyle>
            <a:lvl1pPr marL="0" indent="0">
              <a:buNone/>
              <a:defRPr sz="1700" b="1"/>
            </a:lvl1pPr>
            <a:lvl2pPr marL="321208" indent="0">
              <a:buNone/>
              <a:defRPr sz="1400" b="1"/>
            </a:lvl2pPr>
            <a:lvl3pPr marL="642420" indent="0">
              <a:buNone/>
              <a:defRPr sz="1300" b="1"/>
            </a:lvl3pPr>
            <a:lvl4pPr marL="963629" indent="0">
              <a:buNone/>
              <a:defRPr sz="1100" b="1"/>
            </a:lvl4pPr>
            <a:lvl5pPr marL="1284842" indent="0">
              <a:buNone/>
              <a:defRPr sz="1100" b="1"/>
            </a:lvl5pPr>
            <a:lvl6pPr marL="1606052" indent="0">
              <a:buNone/>
              <a:defRPr sz="1100" b="1"/>
            </a:lvl6pPr>
            <a:lvl7pPr marL="1927263" indent="0">
              <a:buNone/>
              <a:defRPr sz="1100" b="1"/>
            </a:lvl7pPr>
            <a:lvl8pPr marL="2248476" indent="0">
              <a:buNone/>
              <a:defRPr sz="1100" b="1"/>
            </a:lvl8pPr>
            <a:lvl9pPr marL="256968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lIns="64242" tIns="32119" rIns="64242" bIns="32119"/>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vert="horz" lIns="64242" tIns="32119" rIns="64242" bIns="32119" anchor="b"/>
          <a:lstStyle>
            <a:lvl1pPr marL="0" indent="0">
              <a:buNone/>
              <a:defRPr sz="1700" b="1"/>
            </a:lvl1pPr>
            <a:lvl2pPr marL="321208" indent="0">
              <a:buNone/>
              <a:defRPr sz="1400" b="1"/>
            </a:lvl2pPr>
            <a:lvl3pPr marL="642420" indent="0">
              <a:buNone/>
              <a:defRPr sz="1300" b="1"/>
            </a:lvl3pPr>
            <a:lvl4pPr marL="963629" indent="0">
              <a:buNone/>
              <a:defRPr sz="1100" b="1"/>
            </a:lvl4pPr>
            <a:lvl5pPr marL="1284842" indent="0">
              <a:buNone/>
              <a:defRPr sz="1100" b="1"/>
            </a:lvl5pPr>
            <a:lvl6pPr marL="1606052" indent="0">
              <a:buNone/>
              <a:defRPr sz="1100" b="1"/>
            </a:lvl6pPr>
            <a:lvl7pPr marL="1927263" indent="0">
              <a:buNone/>
              <a:defRPr sz="1100" b="1"/>
            </a:lvl7pPr>
            <a:lvl8pPr marL="2248476" indent="0">
              <a:buNone/>
              <a:defRPr sz="1100" b="1"/>
            </a:lvl8pPr>
            <a:lvl9pPr marL="256968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lIns="64242" tIns="32119" rIns="64242" bIns="32119"/>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6499682C-3DCB-0B40-8A96-B48131BBAE0D}" type="slidenum">
              <a:rPr lang="en-US"/>
              <a:pPr/>
              <a:t>‹#›</a:t>
            </a:fld>
            <a:endParaRPr lang="en-US"/>
          </a:p>
        </p:txBody>
      </p:sp>
    </p:spTree>
    <p:extLst>
      <p:ext uri="{BB962C8B-B14F-4D97-AF65-F5344CB8AC3E}">
        <p14:creationId xmlns:p14="http://schemas.microsoft.com/office/powerpoint/2010/main" val="3013421638"/>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F693975-A91B-C74D-BA9F-D8574A7A1AEF}" type="slidenum">
              <a:rPr lang="en-US"/>
              <a:pPr/>
              <a:t>‹#›</a:t>
            </a:fld>
            <a:endParaRPr lang="en-US"/>
          </a:p>
        </p:txBody>
      </p:sp>
    </p:spTree>
    <p:extLst>
      <p:ext uri="{BB962C8B-B14F-4D97-AF65-F5344CB8AC3E}">
        <p14:creationId xmlns:p14="http://schemas.microsoft.com/office/powerpoint/2010/main" val="422955809"/>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6D6C700-F933-FA47-9189-F64F2FD80472}" type="slidenum">
              <a:rPr lang="en-US"/>
              <a:pPr/>
              <a:t>‹#›</a:t>
            </a:fld>
            <a:endParaRPr lang="en-US"/>
          </a:p>
        </p:txBody>
      </p:sp>
    </p:spTree>
    <p:extLst>
      <p:ext uri="{BB962C8B-B14F-4D97-AF65-F5344CB8AC3E}">
        <p14:creationId xmlns:p14="http://schemas.microsoft.com/office/powerpoint/2010/main" val="3836309223"/>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2" y="273488"/>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vert="horz" lIns="64242" tIns="32119" rIns="64242" bIns="32119"/>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2" y="1435448"/>
            <a:ext cx="3008189" cy="4690318"/>
          </a:xfrm>
          <a:prstGeom prst="rect">
            <a:avLst/>
          </a:prstGeom>
        </p:spPr>
        <p:txBody>
          <a:bodyPr vert="horz" lIns="64242" tIns="32119" rIns="64242" bIns="32119"/>
          <a:lstStyle>
            <a:lvl1pPr marL="0" indent="0">
              <a:buNone/>
              <a:defRPr sz="1000"/>
            </a:lvl1pPr>
            <a:lvl2pPr marL="321208" indent="0">
              <a:buNone/>
              <a:defRPr sz="800"/>
            </a:lvl2pPr>
            <a:lvl3pPr marL="642420" indent="0">
              <a:buNone/>
              <a:defRPr sz="700"/>
            </a:lvl3pPr>
            <a:lvl4pPr marL="963629" indent="0">
              <a:buNone/>
              <a:defRPr sz="600"/>
            </a:lvl4pPr>
            <a:lvl5pPr marL="1284842" indent="0">
              <a:buNone/>
              <a:defRPr sz="600"/>
            </a:lvl5pPr>
            <a:lvl6pPr marL="1606052" indent="0">
              <a:buNone/>
              <a:defRPr sz="600"/>
            </a:lvl6pPr>
            <a:lvl7pPr marL="1927263" indent="0">
              <a:buNone/>
              <a:defRPr sz="600"/>
            </a:lvl7pPr>
            <a:lvl8pPr marL="2248476" indent="0">
              <a:buNone/>
              <a:defRPr sz="600"/>
            </a:lvl8pPr>
            <a:lvl9pPr marL="2569686"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6D2EEDB-7526-BF44-B0D8-E6D1ED098751}" type="slidenum">
              <a:rPr lang="en-US"/>
              <a:pPr/>
              <a:t>‹#›</a:t>
            </a:fld>
            <a:endParaRPr lang="en-US"/>
          </a:p>
        </p:txBody>
      </p:sp>
    </p:spTree>
    <p:extLst>
      <p:ext uri="{BB962C8B-B14F-4D97-AF65-F5344CB8AC3E}">
        <p14:creationId xmlns:p14="http://schemas.microsoft.com/office/powerpoint/2010/main" val="3689626850"/>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0"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0" y="612800"/>
            <a:ext cx="5486177" cy="4114354"/>
          </a:xfrm>
          <a:prstGeom prst="rect">
            <a:avLst/>
          </a:prstGeom>
        </p:spPr>
        <p:txBody>
          <a:bodyPr vert="horz" lIns="64242" tIns="32119" rIns="64242" bIns="32119"/>
          <a:lstStyle>
            <a:lvl1pPr marL="0" indent="0">
              <a:buNone/>
              <a:defRPr sz="2200"/>
            </a:lvl1pPr>
            <a:lvl2pPr marL="321208" indent="0">
              <a:buNone/>
              <a:defRPr sz="2000"/>
            </a:lvl2pPr>
            <a:lvl3pPr marL="642420" indent="0">
              <a:buNone/>
              <a:defRPr sz="1700"/>
            </a:lvl3pPr>
            <a:lvl4pPr marL="963629" indent="0">
              <a:buNone/>
              <a:defRPr sz="1400"/>
            </a:lvl4pPr>
            <a:lvl5pPr marL="1284842" indent="0">
              <a:buNone/>
              <a:defRPr sz="1400"/>
            </a:lvl5pPr>
            <a:lvl6pPr marL="1606052" indent="0">
              <a:buNone/>
              <a:defRPr sz="1400"/>
            </a:lvl6pPr>
            <a:lvl7pPr marL="1927263" indent="0">
              <a:buNone/>
              <a:defRPr sz="1400"/>
            </a:lvl7pPr>
            <a:lvl8pPr marL="2248476" indent="0">
              <a:buNone/>
              <a:defRPr sz="1400"/>
            </a:lvl8pPr>
            <a:lvl9pPr marL="2569686"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50" y="5367860"/>
            <a:ext cx="5486177" cy="804788"/>
          </a:xfrm>
          <a:prstGeom prst="rect">
            <a:avLst/>
          </a:prstGeom>
        </p:spPr>
        <p:txBody>
          <a:bodyPr vert="horz" lIns="64242" tIns="32119" rIns="64242" bIns="32119"/>
          <a:lstStyle>
            <a:lvl1pPr marL="0" indent="0">
              <a:buNone/>
              <a:defRPr sz="1000"/>
            </a:lvl1pPr>
            <a:lvl2pPr marL="321208" indent="0">
              <a:buNone/>
              <a:defRPr sz="800"/>
            </a:lvl2pPr>
            <a:lvl3pPr marL="642420" indent="0">
              <a:buNone/>
              <a:defRPr sz="700"/>
            </a:lvl3pPr>
            <a:lvl4pPr marL="963629" indent="0">
              <a:buNone/>
              <a:defRPr sz="600"/>
            </a:lvl4pPr>
            <a:lvl5pPr marL="1284842" indent="0">
              <a:buNone/>
              <a:defRPr sz="600"/>
            </a:lvl5pPr>
            <a:lvl6pPr marL="1606052" indent="0">
              <a:buNone/>
              <a:defRPr sz="600"/>
            </a:lvl6pPr>
            <a:lvl7pPr marL="1927263" indent="0">
              <a:buNone/>
              <a:defRPr sz="600"/>
            </a:lvl7pPr>
            <a:lvl8pPr marL="2248476" indent="0">
              <a:buNone/>
              <a:defRPr sz="600"/>
            </a:lvl8pPr>
            <a:lvl9pPr marL="2569686"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3675328-D9B2-0B47-810D-F31F886BAD67}" type="slidenum">
              <a:rPr lang="en-US"/>
              <a:pPr/>
              <a:t>‹#›</a:t>
            </a:fld>
            <a:endParaRPr lang="en-US"/>
          </a:p>
        </p:txBody>
      </p:sp>
    </p:spTree>
    <p:extLst>
      <p:ext uri="{BB962C8B-B14F-4D97-AF65-F5344CB8AC3E}">
        <p14:creationId xmlns:p14="http://schemas.microsoft.com/office/powerpoint/2010/main" val="997930233"/>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62"/>
            <a:ext cx="8228707" cy="4525119"/>
          </a:xfrm>
          <a:prstGeom prst="rect">
            <a:avLst/>
          </a:prstGeom>
        </p:spPr>
        <p:txBody>
          <a:bodyPr vert="eaVert" lIns="64242" tIns="32119" rIns="64242" bIns="3211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7FBA582-5A38-564E-A4CF-1ABBC2679489}" type="slidenum">
              <a:rPr lang="en-US"/>
              <a:pPr/>
              <a:t>‹#›</a:t>
            </a:fld>
            <a:endParaRPr lang="en-US"/>
          </a:p>
        </p:txBody>
      </p:sp>
    </p:spTree>
    <p:extLst>
      <p:ext uri="{BB962C8B-B14F-4D97-AF65-F5344CB8AC3E}">
        <p14:creationId xmlns:p14="http://schemas.microsoft.com/office/powerpoint/2010/main" val="2735895405"/>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4" y="151805"/>
            <a:ext cx="2058293" cy="59739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415" y="151805"/>
            <a:ext cx="6067723" cy="5973961"/>
          </a:xfrm>
          <a:prstGeom prst="rect">
            <a:avLst/>
          </a:prstGeom>
        </p:spPr>
        <p:txBody>
          <a:bodyPr vert="eaVert" lIns="64242" tIns="32119" rIns="64242" bIns="3211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FC983A9-53A7-9947-9051-A203C9D56D29}" type="slidenum">
              <a:rPr lang="en-US"/>
              <a:pPr/>
              <a:t>‹#›</a:t>
            </a:fld>
            <a:endParaRPr lang="en-US"/>
          </a:p>
        </p:txBody>
      </p:sp>
    </p:spTree>
    <p:extLst>
      <p:ext uri="{BB962C8B-B14F-4D97-AF65-F5344CB8AC3E}">
        <p14:creationId xmlns:p14="http://schemas.microsoft.com/office/powerpoint/2010/main" val="682224538"/>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39" tIns="32118" rIns="64239" bIns="32118"/>
          <a:lstStyle/>
          <a:p>
            <a:r>
              <a:rPr lang="en-US" smtClean="0"/>
              <a:t>Click to edit Master title style</a:t>
            </a:r>
            <a:endParaRPr lang="en-US"/>
          </a:p>
        </p:txBody>
      </p:sp>
      <p:sp>
        <p:nvSpPr>
          <p:cNvPr id="3" name="Subtitle 2"/>
          <p:cNvSpPr>
            <a:spLocks noGrp="1"/>
          </p:cNvSpPr>
          <p:nvPr>
            <p:ph type="subTitle" idx="1"/>
          </p:nvPr>
        </p:nvSpPr>
        <p:spPr>
          <a:xfrm>
            <a:off x="1371824" y="3886663"/>
            <a:ext cx="6400354" cy="1752451"/>
          </a:xfrm>
          <a:prstGeom prst="rect">
            <a:avLst/>
          </a:prstGeom>
        </p:spPr>
        <p:txBody>
          <a:bodyPr vert="horz" lIns="64239" tIns="32118" rIns="64239" bIns="32118"/>
          <a:lstStyle>
            <a:lvl1pPr marL="0" indent="0" algn="ctr">
              <a:buNone/>
              <a:defRPr/>
            </a:lvl1pPr>
            <a:lvl2pPr marL="321192" indent="0" algn="ctr">
              <a:buNone/>
              <a:defRPr/>
            </a:lvl2pPr>
            <a:lvl3pPr marL="642387" indent="0" algn="ctr">
              <a:buNone/>
              <a:defRPr/>
            </a:lvl3pPr>
            <a:lvl4pPr marL="963580" indent="0" algn="ctr">
              <a:buNone/>
              <a:defRPr/>
            </a:lvl4pPr>
            <a:lvl5pPr marL="1284776" indent="0" algn="ctr">
              <a:buNone/>
              <a:defRPr/>
            </a:lvl5pPr>
            <a:lvl6pPr marL="1605970" indent="0" algn="ctr">
              <a:buNone/>
              <a:defRPr/>
            </a:lvl6pPr>
            <a:lvl7pPr marL="1927164" indent="0" algn="ctr">
              <a:buNone/>
              <a:defRPr/>
            </a:lvl7pPr>
            <a:lvl8pPr marL="2248361" indent="0" algn="ctr">
              <a:buNone/>
              <a:defRPr/>
            </a:lvl8pPr>
            <a:lvl9pPr marL="2569554"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7CDDEE5D-9ECA-7E4F-81AC-F34F8DEE41B2}" type="slidenum">
              <a:rPr lang="en-US"/>
              <a:pPr/>
              <a:t>‹#›</a:t>
            </a:fld>
            <a:endParaRPr lang="en-US"/>
          </a:p>
        </p:txBody>
      </p:sp>
    </p:spTree>
    <p:extLst>
      <p:ext uri="{BB962C8B-B14F-4D97-AF65-F5344CB8AC3E}">
        <p14:creationId xmlns:p14="http://schemas.microsoft.com/office/powerpoint/2010/main" val="885072527"/>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9" tIns="32118" rIns="64239" bIns="32118"/>
          <a:lstStyle/>
          <a:p>
            <a:r>
              <a:rPr lang="en-US" smtClean="0"/>
              <a:t>Click to edit Master title style</a:t>
            </a:r>
            <a:endParaRPr lang="en-US"/>
          </a:p>
        </p:txBody>
      </p:sp>
      <p:sp>
        <p:nvSpPr>
          <p:cNvPr id="3" name="Content Placeholder 2"/>
          <p:cNvSpPr>
            <a:spLocks noGrp="1"/>
          </p:cNvSpPr>
          <p:nvPr>
            <p:ph idx="1"/>
          </p:nvPr>
        </p:nvSpPr>
        <p:spPr>
          <a:xfrm>
            <a:off x="457647" y="1600663"/>
            <a:ext cx="8228707" cy="4525119"/>
          </a:xfrm>
          <a:prstGeom prst="rect">
            <a:avLst/>
          </a:prstGeom>
        </p:spPr>
        <p:txBody>
          <a:bodyPr vert="horz" lIns="64239" tIns="32118" rIns="64239" bIns="3211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EB01EDC-AF4E-9041-98D2-884047480A07}" type="slidenum">
              <a:rPr lang="en-US"/>
              <a:pPr/>
              <a:t>‹#›</a:t>
            </a:fld>
            <a:endParaRPr lang="en-US"/>
          </a:p>
        </p:txBody>
      </p:sp>
    </p:spTree>
    <p:extLst>
      <p:ext uri="{BB962C8B-B14F-4D97-AF65-F5344CB8AC3E}">
        <p14:creationId xmlns:p14="http://schemas.microsoft.com/office/powerpoint/2010/main" val="3555926623"/>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vert="horz" lIns="64239" tIns="32118" rIns="64239" bIns="32118"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vert="horz" lIns="64239" tIns="32118" rIns="64239" bIns="32118" anchor="b"/>
          <a:lstStyle>
            <a:lvl1pPr marL="0" indent="0">
              <a:buNone/>
              <a:defRPr sz="1400"/>
            </a:lvl1pPr>
            <a:lvl2pPr marL="321192" indent="0">
              <a:buNone/>
              <a:defRPr sz="1300"/>
            </a:lvl2pPr>
            <a:lvl3pPr marL="642387" indent="0">
              <a:buNone/>
              <a:defRPr sz="1100"/>
            </a:lvl3pPr>
            <a:lvl4pPr marL="963580" indent="0">
              <a:buNone/>
              <a:defRPr sz="1000"/>
            </a:lvl4pPr>
            <a:lvl5pPr marL="1284776" indent="0">
              <a:buNone/>
              <a:defRPr sz="1000"/>
            </a:lvl5pPr>
            <a:lvl6pPr marL="1605970" indent="0">
              <a:buNone/>
              <a:defRPr sz="1000"/>
            </a:lvl6pPr>
            <a:lvl7pPr marL="1927164" indent="0">
              <a:buNone/>
              <a:defRPr sz="1000"/>
            </a:lvl7pPr>
            <a:lvl8pPr marL="2248361" indent="0">
              <a:buNone/>
              <a:defRPr sz="1000"/>
            </a:lvl8pPr>
            <a:lvl9pPr marL="2569554"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467AD8D-7398-B844-A7C2-E8599860ADCF}" type="slidenum">
              <a:rPr lang="en-US"/>
              <a:pPr/>
              <a:t>‹#›</a:t>
            </a:fld>
            <a:endParaRPr lang="en-US"/>
          </a:p>
        </p:txBody>
      </p:sp>
    </p:spTree>
    <p:extLst>
      <p:ext uri="{BB962C8B-B14F-4D97-AF65-F5344CB8AC3E}">
        <p14:creationId xmlns:p14="http://schemas.microsoft.com/office/powerpoint/2010/main" val="8719172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815444"/>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9" tIns="32118" rIns="64239" bIns="32118"/>
          <a:lstStyle/>
          <a:p>
            <a:r>
              <a:rPr lang="en-US" smtClean="0"/>
              <a:t>Click to edit Master title style</a:t>
            </a:r>
            <a:endParaRPr lang="en-US"/>
          </a:p>
        </p:txBody>
      </p:sp>
      <p:sp>
        <p:nvSpPr>
          <p:cNvPr id="3" name="Content Placeholder 2"/>
          <p:cNvSpPr>
            <a:spLocks noGrp="1"/>
          </p:cNvSpPr>
          <p:nvPr>
            <p:ph sz="half" idx="1"/>
          </p:nvPr>
        </p:nvSpPr>
        <p:spPr>
          <a:xfrm>
            <a:off x="457648" y="1600663"/>
            <a:ext cx="4060775" cy="4525119"/>
          </a:xfrm>
          <a:prstGeom prst="rect">
            <a:avLst/>
          </a:prstGeom>
        </p:spPr>
        <p:txBody>
          <a:bodyPr vert="horz" lIns="64239" tIns="32118" rIns="64239" bIns="32118"/>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63"/>
            <a:ext cx="4060775" cy="4525119"/>
          </a:xfrm>
          <a:prstGeom prst="rect">
            <a:avLst/>
          </a:prstGeom>
        </p:spPr>
        <p:txBody>
          <a:bodyPr vert="horz" lIns="64239" tIns="32118" rIns="64239" bIns="32118"/>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06C79784-0C18-9D47-9610-DA49CBC34499}" type="slidenum">
              <a:rPr lang="en-US"/>
              <a:pPr/>
              <a:t>‹#›</a:t>
            </a:fld>
            <a:endParaRPr lang="en-US"/>
          </a:p>
        </p:txBody>
      </p:sp>
    </p:spTree>
    <p:extLst>
      <p:ext uri="{BB962C8B-B14F-4D97-AF65-F5344CB8AC3E}">
        <p14:creationId xmlns:p14="http://schemas.microsoft.com/office/powerpoint/2010/main" val="1180836767"/>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9" tIns="32118" rIns="64239" bIns="32118"/>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vert="horz" lIns="64239" tIns="32118" rIns="64239" bIns="32118" anchor="b"/>
          <a:lstStyle>
            <a:lvl1pPr marL="0" indent="0">
              <a:buNone/>
              <a:defRPr sz="1700" b="1"/>
            </a:lvl1pPr>
            <a:lvl2pPr marL="321192" indent="0">
              <a:buNone/>
              <a:defRPr sz="1400" b="1"/>
            </a:lvl2pPr>
            <a:lvl3pPr marL="642387" indent="0">
              <a:buNone/>
              <a:defRPr sz="1300" b="1"/>
            </a:lvl3pPr>
            <a:lvl4pPr marL="963580" indent="0">
              <a:buNone/>
              <a:defRPr sz="1100" b="1"/>
            </a:lvl4pPr>
            <a:lvl5pPr marL="1284776" indent="0">
              <a:buNone/>
              <a:defRPr sz="1100" b="1"/>
            </a:lvl5pPr>
            <a:lvl6pPr marL="1605970" indent="0">
              <a:buNone/>
              <a:defRPr sz="1100" b="1"/>
            </a:lvl6pPr>
            <a:lvl7pPr marL="1927164" indent="0">
              <a:buNone/>
              <a:defRPr sz="1100" b="1"/>
            </a:lvl7pPr>
            <a:lvl8pPr marL="2248361" indent="0">
              <a:buNone/>
              <a:defRPr sz="1100" b="1"/>
            </a:lvl8pPr>
            <a:lvl9pPr marL="256955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lIns="64239" tIns="32118" rIns="64239" bIns="32118"/>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vert="horz" lIns="64239" tIns="32118" rIns="64239" bIns="32118" anchor="b"/>
          <a:lstStyle>
            <a:lvl1pPr marL="0" indent="0">
              <a:buNone/>
              <a:defRPr sz="1700" b="1"/>
            </a:lvl1pPr>
            <a:lvl2pPr marL="321192" indent="0">
              <a:buNone/>
              <a:defRPr sz="1400" b="1"/>
            </a:lvl2pPr>
            <a:lvl3pPr marL="642387" indent="0">
              <a:buNone/>
              <a:defRPr sz="1300" b="1"/>
            </a:lvl3pPr>
            <a:lvl4pPr marL="963580" indent="0">
              <a:buNone/>
              <a:defRPr sz="1100" b="1"/>
            </a:lvl4pPr>
            <a:lvl5pPr marL="1284776" indent="0">
              <a:buNone/>
              <a:defRPr sz="1100" b="1"/>
            </a:lvl5pPr>
            <a:lvl6pPr marL="1605970" indent="0">
              <a:buNone/>
              <a:defRPr sz="1100" b="1"/>
            </a:lvl6pPr>
            <a:lvl7pPr marL="1927164" indent="0">
              <a:buNone/>
              <a:defRPr sz="1100" b="1"/>
            </a:lvl7pPr>
            <a:lvl8pPr marL="2248361" indent="0">
              <a:buNone/>
              <a:defRPr sz="1100" b="1"/>
            </a:lvl8pPr>
            <a:lvl9pPr marL="256955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lIns="64239" tIns="32118" rIns="64239" bIns="32118"/>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239B789-FC6B-8749-87C7-7B89D2DC5491}" type="slidenum">
              <a:rPr lang="en-US"/>
              <a:pPr/>
              <a:t>‹#›</a:t>
            </a:fld>
            <a:endParaRPr lang="en-US"/>
          </a:p>
        </p:txBody>
      </p:sp>
    </p:spTree>
    <p:extLst>
      <p:ext uri="{BB962C8B-B14F-4D97-AF65-F5344CB8AC3E}">
        <p14:creationId xmlns:p14="http://schemas.microsoft.com/office/powerpoint/2010/main" val="1053528757"/>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9" tIns="32118" rIns="64239" bIns="32118"/>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1535DBE4-098E-C946-B93F-32D2A290B4DE}" type="slidenum">
              <a:rPr lang="en-US"/>
              <a:pPr/>
              <a:t>‹#›</a:t>
            </a:fld>
            <a:endParaRPr lang="en-US"/>
          </a:p>
        </p:txBody>
      </p:sp>
    </p:spTree>
    <p:extLst>
      <p:ext uri="{BB962C8B-B14F-4D97-AF65-F5344CB8AC3E}">
        <p14:creationId xmlns:p14="http://schemas.microsoft.com/office/powerpoint/2010/main" val="2547267912"/>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0EC2B18-DEF1-0041-93AB-D840918B65E3}" type="slidenum">
              <a:rPr lang="en-US"/>
              <a:pPr/>
              <a:t>‹#›</a:t>
            </a:fld>
            <a:endParaRPr lang="en-US"/>
          </a:p>
        </p:txBody>
      </p:sp>
    </p:spTree>
    <p:extLst>
      <p:ext uri="{BB962C8B-B14F-4D97-AF65-F5344CB8AC3E}">
        <p14:creationId xmlns:p14="http://schemas.microsoft.com/office/powerpoint/2010/main" val="4000783910"/>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3" y="273489"/>
            <a:ext cx="3008189" cy="1161975"/>
          </a:xfrm>
          <a:prstGeom prst="rect">
            <a:avLst/>
          </a:prstGeom>
        </p:spPr>
        <p:txBody>
          <a:bodyPr vert="horz" lIns="64239" tIns="32118" rIns="64239" bIns="32118"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vert="horz" lIns="64239" tIns="32118" rIns="64239" bIns="32118"/>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3" y="1435448"/>
            <a:ext cx="3008189" cy="4690318"/>
          </a:xfrm>
          <a:prstGeom prst="rect">
            <a:avLst/>
          </a:prstGeom>
        </p:spPr>
        <p:txBody>
          <a:bodyPr vert="horz" lIns="64239" tIns="32118" rIns="64239" bIns="32118"/>
          <a:lstStyle>
            <a:lvl1pPr marL="0" indent="0">
              <a:buNone/>
              <a:defRPr sz="1000"/>
            </a:lvl1pPr>
            <a:lvl2pPr marL="321192" indent="0">
              <a:buNone/>
              <a:defRPr sz="800"/>
            </a:lvl2pPr>
            <a:lvl3pPr marL="642387" indent="0">
              <a:buNone/>
              <a:defRPr sz="700"/>
            </a:lvl3pPr>
            <a:lvl4pPr marL="963580" indent="0">
              <a:buNone/>
              <a:defRPr sz="600"/>
            </a:lvl4pPr>
            <a:lvl5pPr marL="1284776" indent="0">
              <a:buNone/>
              <a:defRPr sz="600"/>
            </a:lvl5pPr>
            <a:lvl6pPr marL="1605970" indent="0">
              <a:buNone/>
              <a:defRPr sz="600"/>
            </a:lvl6pPr>
            <a:lvl7pPr marL="1927164" indent="0">
              <a:buNone/>
              <a:defRPr sz="600"/>
            </a:lvl7pPr>
            <a:lvl8pPr marL="2248361" indent="0">
              <a:buNone/>
              <a:defRPr sz="600"/>
            </a:lvl8pPr>
            <a:lvl9pPr marL="2569554"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ED46137-814F-374C-9CDE-007C70D4780F}" type="slidenum">
              <a:rPr lang="en-US"/>
              <a:pPr/>
              <a:t>‹#›</a:t>
            </a:fld>
            <a:endParaRPr lang="en-US"/>
          </a:p>
        </p:txBody>
      </p:sp>
    </p:spTree>
    <p:extLst>
      <p:ext uri="{BB962C8B-B14F-4D97-AF65-F5344CB8AC3E}">
        <p14:creationId xmlns:p14="http://schemas.microsoft.com/office/powerpoint/2010/main" val="2574229547"/>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1" y="4800824"/>
            <a:ext cx="5486177" cy="567035"/>
          </a:xfrm>
          <a:prstGeom prst="rect">
            <a:avLst/>
          </a:prstGeom>
        </p:spPr>
        <p:txBody>
          <a:bodyPr vert="horz" lIns="64239" tIns="32118" rIns="64239" bIns="32118"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1" y="612800"/>
            <a:ext cx="5486177" cy="4114354"/>
          </a:xfrm>
          <a:prstGeom prst="rect">
            <a:avLst/>
          </a:prstGeom>
        </p:spPr>
        <p:txBody>
          <a:bodyPr vert="horz" lIns="64239" tIns="32118" rIns="64239" bIns="32118"/>
          <a:lstStyle>
            <a:lvl1pPr marL="0" indent="0">
              <a:buNone/>
              <a:defRPr sz="2200"/>
            </a:lvl1pPr>
            <a:lvl2pPr marL="321192" indent="0">
              <a:buNone/>
              <a:defRPr sz="2000"/>
            </a:lvl2pPr>
            <a:lvl3pPr marL="642387" indent="0">
              <a:buNone/>
              <a:defRPr sz="1700"/>
            </a:lvl3pPr>
            <a:lvl4pPr marL="963580" indent="0">
              <a:buNone/>
              <a:defRPr sz="1400"/>
            </a:lvl4pPr>
            <a:lvl5pPr marL="1284776" indent="0">
              <a:buNone/>
              <a:defRPr sz="1400"/>
            </a:lvl5pPr>
            <a:lvl6pPr marL="1605970" indent="0">
              <a:buNone/>
              <a:defRPr sz="1400"/>
            </a:lvl6pPr>
            <a:lvl7pPr marL="1927164" indent="0">
              <a:buNone/>
              <a:defRPr sz="1400"/>
            </a:lvl7pPr>
            <a:lvl8pPr marL="2248361" indent="0">
              <a:buNone/>
              <a:defRPr sz="1400"/>
            </a:lvl8pPr>
            <a:lvl9pPr marL="2569554"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51" y="5367860"/>
            <a:ext cx="5486177" cy="804788"/>
          </a:xfrm>
          <a:prstGeom prst="rect">
            <a:avLst/>
          </a:prstGeom>
        </p:spPr>
        <p:txBody>
          <a:bodyPr vert="horz" lIns="64239" tIns="32118" rIns="64239" bIns="32118"/>
          <a:lstStyle>
            <a:lvl1pPr marL="0" indent="0">
              <a:buNone/>
              <a:defRPr sz="1000"/>
            </a:lvl1pPr>
            <a:lvl2pPr marL="321192" indent="0">
              <a:buNone/>
              <a:defRPr sz="800"/>
            </a:lvl2pPr>
            <a:lvl3pPr marL="642387" indent="0">
              <a:buNone/>
              <a:defRPr sz="700"/>
            </a:lvl3pPr>
            <a:lvl4pPr marL="963580" indent="0">
              <a:buNone/>
              <a:defRPr sz="600"/>
            </a:lvl4pPr>
            <a:lvl5pPr marL="1284776" indent="0">
              <a:buNone/>
              <a:defRPr sz="600"/>
            </a:lvl5pPr>
            <a:lvl6pPr marL="1605970" indent="0">
              <a:buNone/>
              <a:defRPr sz="600"/>
            </a:lvl6pPr>
            <a:lvl7pPr marL="1927164" indent="0">
              <a:buNone/>
              <a:defRPr sz="600"/>
            </a:lvl7pPr>
            <a:lvl8pPr marL="2248361" indent="0">
              <a:buNone/>
              <a:defRPr sz="600"/>
            </a:lvl8pPr>
            <a:lvl9pPr marL="2569554"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220716C-E435-9A4F-99CF-29422F3AF9B9}" type="slidenum">
              <a:rPr lang="en-US"/>
              <a:pPr/>
              <a:t>‹#›</a:t>
            </a:fld>
            <a:endParaRPr lang="en-US"/>
          </a:p>
        </p:txBody>
      </p:sp>
    </p:spTree>
    <p:extLst>
      <p:ext uri="{BB962C8B-B14F-4D97-AF65-F5344CB8AC3E}">
        <p14:creationId xmlns:p14="http://schemas.microsoft.com/office/powerpoint/2010/main" val="2966929641"/>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9" tIns="32118" rIns="64239" bIns="32118"/>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63"/>
            <a:ext cx="8228707" cy="4525119"/>
          </a:xfrm>
          <a:prstGeom prst="rect">
            <a:avLst/>
          </a:prstGeom>
        </p:spPr>
        <p:txBody>
          <a:bodyPr vert="eaVert" lIns="64239" tIns="32118" rIns="64239" bIns="3211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6423CBA-16BF-D240-BE5F-C0D52D9DC030}" type="slidenum">
              <a:rPr lang="en-US"/>
              <a:pPr/>
              <a:t>‹#›</a:t>
            </a:fld>
            <a:endParaRPr lang="en-US"/>
          </a:p>
        </p:txBody>
      </p:sp>
    </p:spTree>
    <p:extLst>
      <p:ext uri="{BB962C8B-B14F-4D97-AF65-F5344CB8AC3E}">
        <p14:creationId xmlns:p14="http://schemas.microsoft.com/office/powerpoint/2010/main" val="834086940"/>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851178"/>
          </a:xfrm>
          <a:prstGeom prst="rect">
            <a:avLst/>
          </a:prstGeom>
        </p:spPr>
        <p:txBody>
          <a:bodyPr vert="eaVert" lIns="64239" tIns="32118" rIns="64239" bIns="32118"/>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274588"/>
            <a:ext cx="6064374" cy="5851178"/>
          </a:xfrm>
          <a:prstGeom prst="rect">
            <a:avLst/>
          </a:prstGeom>
        </p:spPr>
        <p:txBody>
          <a:bodyPr vert="eaVert" lIns="64239" tIns="32118" rIns="64239" bIns="3211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171C68E-DA4C-E44E-9DBE-D0837A6921C2}" type="slidenum">
              <a:rPr lang="en-US"/>
              <a:pPr/>
              <a:t>‹#›</a:t>
            </a:fld>
            <a:endParaRPr lang="en-US"/>
          </a:p>
        </p:txBody>
      </p:sp>
    </p:spTree>
    <p:extLst>
      <p:ext uri="{BB962C8B-B14F-4D97-AF65-F5344CB8AC3E}">
        <p14:creationId xmlns:p14="http://schemas.microsoft.com/office/powerpoint/2010/main" val="3901094750"/>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36" tIns="32116" rIns="64236" bIns="32116"/>
          <a:lstStyle/>
          <a:p>
            <a:r>
              <a:rPr lang="en-US" smtClean="0"/>
              <a:t>Click to edit Master title style</a:t>
            </a:r>
            <a:endParaRPr lang="en-US"/>
          </a:p>
        </p:txBody>
      </p:sp>
      <p:sp>
        <p:nvSpPr>
          <p:cNvPr id="3" name="Subtitle 2"/>
          <p:cNvSpPr>
            <a:spLocks noGrp="1"/>
          </p:cNvSpPr>
          <p:nvPr>
            <p:ph type="subTitle" idx="1"/>
          </p:nvPr>
        </p:nvSpPr>
        <p:spPr>
          <a:xfrm>
            <a:off x="1371824" y="3886664"/>
            <a:ext cx="6400354" cy="1752451"/>
          </a:xfrm>
        </p:spPr>
        <p:txBody>
          <a:bodyPr/>
          <a:lstStyle>
            <a:lvl1pPr marL="0" indent="0" algn="ctr">
              <a:buNone/>
              <a:defRPr/>
            </a:lvl1pPr>
            <a:lvl2pPr marL="321175" indent="0" algn="ctr">
              <a:buNone/>
              <a:defRPr/>
            </a:lvl2pPr>
            <a:lvl3pPr marL="642354" indent="0" algn="ctr">
              <a:buNone/>
              <a:defRPr/>
            </a:lvl3pPr>
            <a:lvl4pPr marL="963530" indent="0" algn="ctr">
              <a:buNone/>
              <a:defRPr/>
            </a:lvl4pPr>
            <a:lvl5pPr marL="1284710" indent="0" algn="ctr">
              <a:buNone/>
              <a:defRPr/>
            </a:lvl5pPr>
            <a:lvl6pPr marL="1605888" indent="0" algn="ctr">
              <a:buNone/>
              <a:defRPr/>
            </a:lvl6pPr>
            <a:lvl7pPr marL="1927066" indent="0" algn="ctr">
              <a:buNone/>
              <a:defRPr/>
            </a:lvl7pPr>
            <a:lvl8pPr marL="2248246" indent="0" algn="ctr">
              <a:buNone/>
              <a:defRPr/>
            </a:lvl8pPr>
            <a:lvl9pPr marL="2569423"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06B174E4-B1A1-2942-87D6-4F7EE72852D3}" type="slidenum">
              <a:rPr lang="en-US"/>
              <a:pPr/>
              <a:t>‹#›</a:t>
            </a:fld>
            <a:endParaRPr lang="en-US"/>
          </a:p>
        </p:txBody>
      </p:sp>
    </p:spTree>
    <p:extLst>
      <p:ext uri="{BB962C8B-B14F-4D97-AF65-F5344CB8AC3E}">
        <p14:creationId xmlns:p14="http://schemas.microsoft.com/office/powerpoint/2010/main" val="183566082"/>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6" tIns="32116" rIns="64236" bIns="32116"/>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7B081C6-BC7F-D041-899E-DE820A7CD393}" type="slidenum">
              <a:rPr lang="en-US"/>
              <a:pPr/>
              <a:t>‹#›</a:t>
            </a:fld>
            <a:endParaRPr lang="en-US"/>
          </a:p>
        </p:txBody>
      </p:sp>
    </p:spTree>
    <p:extLst>
      <p:ext uri="{BB962C8B-B14F-4D97-AF65-F5344CB8AC3E}">
        <p14:creationId xmlns:p14="http://schemas.microsoft.com/office/powerpoint/2010/main" val="41161834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1473409427"/>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vert="horz" lIns="64236" tIns="32116" rIns="64236" bIns="32116"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175" indent="0">
              <a:buNone/>
              <a:defRPr sz="1300"/>
            </a:lvl2pPr>
            <a:lvl3pPr marL="642354" indent="0">
              <a:buNone/>
              <a:defRPr sz="1100"/>
            </a:lvl3pPr>
            <a:lvl4pPr marL="963530" indent="0">
              <a:buNone/>
              <a:defRPr sz="1000"/>
            </a:lvl4pPr>
            <a:lvl5pPr marL="1284710" indent="0">
              <a:buNone/>
              <a:defRPr sz="1000"/>
            </a:lvl5pPr>
            <a:lvl6pPr marL="1605888" indent="0">
              <a:buNone/>
              <a:defRPr sz="1000"/>
            </a:lvl6pPr>
            <a:lvl7pPr marL="1927066" indent="0">
              <a:buNone/>
              <a:defRPr sz="1000"/>
            </a:lvl7pPr>
            <a:lvl8pPr marL="2248246" indent="0">
              <a:buNone/>
              <a:defRPr sz="1000"/>
            </a:lvl8pPr>
            <a:lvl9pPr marL="2569423"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5B1FB5E-FD23-D34A-A240-7C91323E339E}" type="slidenum">
              <a:rPr lang="en-US"/>
              <a:pPr/>
              <a:t>‹#›</a:t>
            </a:fld>
            <a:endParaRPr lang="en-US"/>
          </a:p>
        </p:txBody>
      </p:sp>
    </p:spTree>
    <p:extLst>
      <p:ext uri="{BB962C8B-B14F-4D97-AF65-F5344CB8AC3E}">
        <p14:creationId xmlns:p14="http://schemas.microsoft.com/office/powerpoint/2010/main" val="3904415904"/>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6" tIns="32116" rIns="64236" bIns="32116"/>
          <a:lstStyle/>
          <a:p>
            <a:r>
              <a:rPr lang="en-US" smtClean="0"/>
              <a:t>Click to edit Master title style</a:t>
            </a:r>
            <a:endParaRPr lang="en-US"/>
          </a:p>
        </p:txBody>
      </p:sp>
      <p:sp>
        <p:nvSpPr>
          <p:cNvPr id="3" name="Content Placeholder 2"/>
          <p:cNvSpPr>
            <a:spLocks noGrp="1"/>
          </p:cNvSpPr>
          <p:nvPr>
            <p:ph sz="half" idx="1"/>
          </p:nvPr>
        </p:nvSpPr>
        <p:spPr>
          <a:xfrm>
            <a:off x="1518048" y="1445496"/>
            <a:ext cx="3000375" cy="412663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80" y="1445496"/>
            <a:ext cx="3000375" cy="412663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4280EDAC-6B5D-784D-9310-2472676CCE88}" type="slidenum">
              <a:rPr lang="en-US"/>
              <a:pPr/>
              <a:t>‹#›</a:t>
            </a:fld>
            <a:endParaRPr lang="en-US"/>
          </a:p>
        </p:txBody>
      </p:sp>
    </p:spTree>
    <p:extLst>
      <p:ext uri="{BB962C8B-B14F-4D97-AF65-F5344CB8AC3E}">
        <p14:creationId xmlns:p14="http://schemas.microsoft.com/office/powerpoint/2010/main" val="3562810653"/>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6" tIns="32116" rIns="64236" bIns="32116"/>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175" indent="0">
              <a:buNone/>
              <a:defRPr sz="1400" b="1"/>
            </a:lvl2pPr>
            <a:lvl3pPr marL="642354" indent="0">
              <a:buNone/>
              <a:defRPr sz="1300" b="1"/>
            </a:lvl3pPr>
            <a:lvl4pPr marL="963530" indent="0">
              <a:buNone/>
              <a:defRPr sz="1100" b="1"/>
            </a:lvl4pPr>
            <a:lvl5pPr marL="1284710" indent="0">
              <a:buNone/>
              <a:defRPr sz="1100" b="1"/>
            </a:lvl5pPr>
            <a:lvl6pPr marL="1605888" indent="0">
              <a:buNone/>
              <a:defRPr sz="1100" b="1"/>
            </a:lvl6pPr>
            <a:lvl7pPr marL="1927066" indent="0">
              <a:buNone/>
              <a:defRPr sz="1100" b="1"/>
            </a:lvl7pPr>
            <a:lvl8pPr marL="2248246" indent="0">
              <a:buNone/>
              <a:defRPr sz="1100" b="1"/>
            </a:lvl8pPr>
            <a:lvl9pPr marL="2569423"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175" indent="0">
              <a:buNone/>
              <a:defRPr sz="1400" b="1"/>
            </a:lvl2pPr>
            <a:lvl3pPr marL="642354" indent="0">
              <a:buNone/>
              <a:defRPr sz="1300" b="1"/>
            </a:lvl3pPr>
            <a:lvl4pPr marL="963530" indent="0">
              <a:buNone/>
              <a:defRPr sz="1100" b="1"/>
            </a:lvl4pPr>
            <a:lvl5pPr marL="1284710" indent="0">
              <a:buNone/>
              <a:defRPr sz="1100" b="1"/>
            </a:lvl5pPr>
            <a:lvl6pPr marL="1605888" indent="0">
              <a:buNone/>
              <a:defRPr sz="1100" b="1"/>
            </a:lvl6pPr>
            <a:lvl7pPr marL="1927066" indent="0">
              <a:buNone/>
              <a:defRPr sz="1100" b="1"/>
            </a:lvl7pPr>
            <a:lvl8pPr marL="2248246" indent="0">
              <a:buNone/>
              <a:defRPr sz="1100" b="1"/>
            </a:lvl8pPr>
            <a:lvl9pPr marL="2569423"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3BBCAD9-3647-B545-A4B1-B3B839E65ED8}" type="slidenum">
              <a:rPr lang="en-US"/>
              <a:pPr/>
              <a:t>‹#›</a:t>
            </a:fld>
            <a:endParaRPr lang="en-US"/>
          </a:p>
        </p:txBody>
      </p:sp>
    </p:spTree>
    <p:extLst>
      <p:ext uri="{BB962C8B-B14F-4D97-AF65-F5344CB8AC3E}">
        <p14:creationId xmlns:p14="http://schemas.microsoft.com/office/powerpoint/2010/main" val="413148224"/>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6" tIns="32116" rIns="64236" bIns="32116"/>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CF7F90F8-0434-D44E-B043-5A4C786B5FB3}" type="slidenum">
              <a:rPr lang="en-US"/>
              <a:pPr/>
              <a:t>‹#›</a:t>
            </a:fld>
            <a:endParaRPr lang="en-US"/>
          </a:p>
        </p:txBody>
      </p:sp>
    </p:spTree>
    <p:extLst>
      <p:ext uri="{BB962C8B-B14F-4D97-AF65-F5344CB8AC3E}">
        <p14:creationId xmlns:p14="http://schemas.microsoft.com/office/powerpoint/2010/main" val="1417889473"/>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5377F8B-B8CD-3C4E-B39D-C4137CC055D9}" type="slidenum">
              <a:rPr lang="en-US"/>
              <a:pPr/>
              <a:t>‹#›</a:t>
            </a:fld>
            <a:endParaRPr lang="en-US"/>
          </a:p>
        </p:txBody>
      </p:sp>
    </p:spTree>
    <p:extLst>
      <p:ext uri="{BB962C8B-B14F-4D97-AF65-F5344CB8AC3E}">
        <p14:creationId xmlns:p14="http://schemas.microsoft.com/office/powerpoint/2010/main" val="795401247"/>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4" y="273490"/>
            <a:ext cx="3008189" cy="1161975"/>
          </a:xfrm>
          <a:prstGeom prst="rect">
            <a:avLst/>
          </a:prstGeom>
        </p:spPr>
        <p:txBody>
          <a:bodyPr vert="horz" lIns="64236" tIns="32116" rIns="64236" bIns="32116"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4" y="1435448"/>
            <a:ext cx="3008189" cy="4690318"/>
          </a:xfrm>
        </p:spPr>
        <p:txBody>
          <a:bodyPr/>
          <a:lstStyle>
            <a:lvl1pPr marL="0" indent="0">
              <a:buNone/>
              <a:defRPr sz="1000"/>
            </a:lvl1pPr>
            <a:lvl2pPr marL="321175" indent="0">
              <a:buNone/>
              <a:defRPr sz="800"/>
            </a:lvl2pPr>
            <a:lvl3pPr marL="642354" indent="0">
              <a:buNone/>
              <a:defRPr sz="700"/>
            </a:lvl3pPr>
            <a:lvl4pPr marL="963530" indent="0">
              <a:buNone/>
              <a:defRPr sz="600"/>
            </a:lvl4pPr>
            <a:lvl5pPr marL="1284710" indent="0">
              <a:buNone/>
              <a:defRPr sz="600"/>
            </a:lvl5pPr>
            <a:lvl6pPr marL="1605888" indent="0">
              <a:buNone/>
              <a:defRPr sz="600"/>
            </a:lvl6pPr>
            <a:lvl7pPr marL="1927066" indent="0">
              <a:buNone/>
              <a:defRPr sz="600"/>
            </a:lvl7pPr>
            <a:lvl8pPr marL="2248246" indent="0">
              <a:buNone/>
              <a:defRPr sz="600"/>
            </a:lvl8pPr>
            <a:lvl9pPr marL="2569423"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043B1C9-AB6A-3C42-850A-B515D26B0E61}" type="slidenum">
              <a:rPr lang="en-US"/>
              <a:pPr/>
              <a:t>‹#›</a:t>
            </a:fld>
            <a:endParaRPr lang="en-US"/>
          </a:p>
        </p:txBody>
      </p:sp>
    </p:spTree>
    <p:extLst>
      <p:ext uri="{BB962C8B-B14F-4D97-AF65-F5344CB8AC3E}">
        <p14:creationId xmlns:p14="http://schemas.microsoft.com/office/powerpoint/2010/main" val="1452644488"/>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2" y="4800824"/>
            <a:ext cx="5486177" cy="567035"/>
          </a:xfrm>
          <a:prstGeom prst="rect">
            <a:avLst/>
          </a:prstGeom>
        </p:spPr>
        <p:txBody>
          <a:bodyPr vert="horz" lIns="64236" tIns="32116" rIns="64236" bIns="32116"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2" y="612800"/>
            <a:ext cx="5486177" cy="4114354"/>
          </a:xfrm>
        </p:spPr>
        <p:txBody>
          <a:bodyPr/>
          <a:lstStyle>
            <a:lvl1pPr marL="0" indent="0">
              <a:buNone/>
              <a:defRPr sz="2200"/>
            </a:lvl1pPr>
            <a:lvl2pPr marL="321175" indent="0">
              <a:buNone/>
              <a:defRPr sz="2000"/>
            </a:lvl2pPr>
            <a:lvl3pPr marL="642354" indent="0">
              <a:buNone/>
              <a:defRPr sz="1700"/>
            </a:lvl3pPr>
            <a:lvl4pPr marL="963530" indent="0">
              <a:buNone/>
              <a:defRPr sz="1400"/>
            </a:lvl4pPr>
            <a:lvl5pPr marL="1284710" indent="0">
              <a:buNone/>
              <a:defRPr sz="1400"/>
            </a:lvl5pPr>
            <a:lvl6pPr marL="1605888" indent="0">
              <a:buNone/>
              <a:defRPr sz="1400"/>
            </a:lvl6pPr>
            <a:lvl7pPr marL="1927066" indent="0">
              <a:buNone/>
              <a:defRPr sz="1400"/>
            </a:lvl7pPr>
            <a:lvl8pPr marL="2248246" indent="0">
              <a:buNone/>
              <a:defRPr sz="1400"/>
            </a:lvl8pPr>
            <a:lvl9pPr marL="2569423"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52" y="5367860"/>
            <a:ext cx="5486177" cy="804788"/>
          </a:xfrm>
        </p:spPr>
        <p:txBody>
          <a:bodyPr/>
          <a:lstStyle>
            <a:lvl1pPr marL="0" indent="0">
              <a:buNone/>
              <a:defRPr sz="1000"/>
            </a:lvl1pPr>
            <a:lvl2pPr marL="321175" indent="0">
              <a:buNone/>
              <a:defRPr sz="800"/>
            </a:lvl2pPr>
            <a:lvl3pPr marL="642354" indent="0">
              <a:buNone/>
              <a:defRPr sz="700"/>
            </a:lvl3pPr>
            <a:lvl4pPr marL="963530" indent="0">
              <a:buNone/>
              <a:defRPr sz="600"/>
            </a:lvl4pPr>
            <a:lvl5pPr marL="1284710" indent="0">
              <a:buNone/>
              <a:defRPr sz="600"/>
            </a:lvl5pPr>
            <a:lvl6pPr marL="1605888" indent="0">
              <a:buNone/>
              <a:defRPr sz="600"/>
            </a:lvl6pPr>
            <a:lvl7pPr marL="1927066" indent="0">
              <a:buNone/>
              <a:defRPr sz="600"/>
            </a:lvl7pPr>
            <a:lvl8pPr marL="2248246" indent="0">
              <a:buNone/>
              <a:defRPr sz="600"/>
            </a:lvl8pPr>
            <a:lvl9pPr marL="2569423"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4DCB96A-236C-DA44-82C0-9DB5E37EE368}" type="slidenum">
              <a:rPr lang="en-US"/>
              <a:pPr/>
              <a:t>‹#›</a:t>
            </a:fld>
            <a:endParaRPr lang="en-US"/>
          </a:p>
        </p:txBody>
      </p:sp>
    </p:spTree>
    <p:extLst>
      <p:ext uri="{BB962C8B-B14F-4D97-AF65-F5344CB8AC3E}">
        <p14:creationId xmlns:p14="http://schemas.microsoft.com/office/powerpoint/2010/main" val="436302835"/>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6" tIns="32116" rIns="64236" bIns="32116"/>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ADBBE05-E275-814A-BFB4-8514A8E9FB3B}" type="slidenum">
              <a:rPr lang="en-US"/>
              <a:pPr/>
              <a:t>‹#›</a:t>
            </a:fld>
            <a:endParaRPr lang="en-US"/>
          </a:p>
        </p:txBody>
      </p:sp>
    </p:spTree>
    <p:extLst>
      <p:ext uri="{BB962C8B-B14F-4D97-AF65-F5344CB8AC3E}">
        <p14:creationId xmlns:p14="http://schemas.microsoft.com/office/powerpoint/2010/main" val="2421524955"/>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605"/>
            <a:ext cx="2057176" cy="5297537"/>
          </a:xfrm>
          <a:prstGeom prst="rect">
            <a:avLst/>
          </a:prstGeom>
        </p:spPr>
        <p:txBody>
          <a:bodyPr vert="eaVert" lIns="64236" tIns="32116" rIns="64236" bIns="32116"/>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274605"/>
            <a:ext cx="6064374" cy="52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D794A28-D5B1-C043-85C5-C3D7049459C0}" type="slidenum">
              <a:rPr lang="en-US"/>
              <a:pPr/>
              <a:t>‹#›</a:t>
            </a:fld>
            <a:endParaRPr lang="en-US"/>
          </a:p>
        </p:txBody>
      </p:sp>
    </p:spTree>
    <p:extLst>
      <p:ext uri="{BB962C8B-B14F-4D97-AF65-F5344CB8AC3E}">
        <p14:creationId xmlns:p14="http://schemas.microsoft.com/office/powerpoint/2010/main" val="3415670950"/>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5"/>
            <a:ext cx="6400354" cy="1752451"/>
          </a:xfrm>
        </p:spPr>
        <p:txBody>
          <a:bodyPr/>
          <a:lstStyle>
            <a:lvl1pPr marL="0" indent="0" algn="ctr">
              <a:buNone/>
              <a:defRPr/>
            </a:lvl1pPr>
            <a:lvl2pPr marL="321159" indent="0" algn="ctr">
              <a:buNone/>
              <a:defRPr/>
            </a:lvl2pPr>
            <a:lvl3pPr marL="642321" indent="0" algn="ctr">
              <a:buNone/>
              <a:defRPr/>
            </a:lvl3pPr>
            <a:lvl4pPr marL="963480" indent="0" algn="ctr">
              <a:buNone/>
              <a:defRPr/>
            </a:lvl4pPr>
            <a:lvl5pPr marL="1284645" indent="0" algn="ctr">
              <a:buNone/>
              <a:defRPr/>
            </a:lvl5pPr>
            <a:lvl6pPr marL="1605806" indent="0" algn="ctr">
              <a:buNone/>
              <a:defRPr/>
            </a:lvl6pPr>
            <a:lvl7pPr marL="1926967" indent="0" algn="ctr">
              <a:buNone/>
              <a:defRPr/>
            </a:lvl7pPr>
            <a:lvl8pPr marL="2248131" indent="0" algn="ctr">
              <a:buNone/>
              <a:defRPr/>
            </a:lvl8pPr>
            <a:lvl9pPr marL="2569291"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E39BE9F9-0462-4E47-AA8F-331F8DAE4B1D}" type="slidenum">
              <a:rPr lang="en-US"/>
              <a:pPr/>
              <a:t>‹#›</a:t>
            </a:fld>
            <a:endParaRPr lang="en-US"/>
          </a:p>
        </p:txBody>
      </p:sp>
    </p:spTree>
    <p:extLst>
      <p:ext uri="{BB962C8B-B14F-4D97-AF65-F5344CB8AC3E}">
        <p14:creationId xmlns:p14="http://schemas.microsoft.com/office/powerpoint/2010/main" val="294834354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318C700-41A2-47CB-BF03-F15B6BECE71F}" type="slidenum">
              <a:rPr lang="en-US" altLang="en-US"/>
              <a:pPr/>
              <a:t>‹#›</a:t>
            </a:fld>
            <a:endParaRPr lang="en-US" altLang="en-US"/>
          </a:p>
        </p:txBody>
      </p:sp>
    </p:spTree>
    <p:extLst>
      <p:ext uri="{BB962C8B-B14F-4D97-AF65-F5344CB8AC3E}">
        <p14:creationId xmlns:p14="http://schemas.microsoft.com/office/powerpoint/2010/main" val="3693092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3500638673"/>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B5F7AD9-A5FA-1345-847A-79BDB88E06B5}" type="slidenum">
              <a:rPr lang="en-US"/>
              <a:pPr/>
              <a:t>‹#›</a:t>
            </a:fld>
            <a:endParaRPr lang="en-US"/>
          </a:p>
        </p:txBody>
      </p:sp>
    </p:spTree>
    <p:extLst>
      <p:ext uri="{BB962C8B-B14F-4D97-AF65-F5344CB8AC3E}">
        <p14:creationId xmlns:p14="http://schemas.microsoft.com/office/powerpoint/2010/main" val="3940710849"/>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159" indent="0">
              <a:buNone/>
              <a:defRPr sz="1300"/>
            </a:lvl2pPr>
            <a:lvl3pPr marL="642321" indent="0">
              <a:buNone/>
              <a:defRPr sz="1100"/>
            </a:lvl3pPr>
            <a:lvl4pPr marL="963480" indent="0">
              <a:buNone/>
              <a:defRPr sz="1000"/>
            </a:lvl4pPr>
            <a:lvl5pPr marL="1284645" indent="0">
              <a:buNone/>
              <a:defRPr sz="1000"/>
            </a:lvl5pPr>
            <a:lvl6pPr marL="1605806" indent="0">
              <a:buNone/>
              <a:defRPr sz="1000"/>
            </a:lvl6pPr>
            <a:lvl7pPr marL="1926967" indent="0">
              <a:buNone/>
              <a:defRPr sz="1000"/>
            </a:lvl7pPr>
            <a:lvl8pPr marL="2248131" indent="0">
              <a:buNone/>
              <a:defRPr sz="1000"/>
            </a:lvl8pPr>
            <a:lvl9pPr marL="2569291"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29AACCE-D3FE-8140-A2A5-7D86572656C3}" type="slidenum">
              <a:rPr lang="en-US"/>
              <a:pPr/>
              <a:t>‹#›</a:t>
            </a:fld>
            <a:endParaRPr lang="en-US"/>
          </a:p>
        </p:txBody>
      </p:sp>
    </p:spTree>
    <p:extLst>
      <p:ext uri="{BB962C8B-B14F-4D97-AF65-F5344CB8AC3E}">
        <p14:creationId xmlns:p14="http://schemas.microsoft.com/office/powerpoint/2010/main" val="3738303049"/>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414" y="1526977"/>
            <a:ext cx="4063008" cy="45720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526977"/>
            <a:ext cx="4063008" cy="45720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A7CC7C3-2F61-5743-9B1E-2BCE809FD81C}" type="slidenum">
              <a:rPr lang="en-US"/>
              <a:pPr/>
              <a:t>‹#›</a:t>
            </a:fld>
            <a:endParaRPr lang="en-US"/>
          </a:p>
        </p:txBody>
      </p:sp>
    </p:spTree>
    <p:extLst>
      <p:ext uri="{BB962C8B-B14F-4D97-AF65-F5344CB8AC3E}">
        <p14:creationId xmlns:p14="http://schemas.microsoft.com/office/powerpoint/2010/main" val="3259144821"/>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159" indent="0">
              <a:buNone/>
              <a:defRPr sz="1400" b="1"/>
            </a:lvl2pPr>
            <a:lvl3pPr marL="642321" indent="0">
              <a:buNone/>
              <a:defRPr sz="1300" b="1"/>
            </a:lvl3pPr>
            <a:lvl4pPr marL="963480" indent="0">
              <a:buNone/>
              <a:defRPr sz="1100" b="1"/>
            </a:lvl4pPr>
            <a:lvl5pPr marL="1284645" indent="0">
              <a:buNone/>
              <a:defRPr sz="1100" b="1"/>
            </a:lvl5pPr>
            <a:lvl6pPr marL="1605806" indent="0">
              <a:buNone/>
              <a:defRPr sz="1100" b="1"/>
            </a:lvl6pPr>
            <a:lvl7pPr marL="1926967" indent="0">
              <a:buNone/>
              <a:defRPr sz="1100" b="1"/>
            </a:lvl7pPr>
            <a:lvl8pPr marL="2248131" indent="0">
              <a:buNone/>
              <a:defRPr sz="1100" b="1"/>
            </a:lvl8pPr>
            <a:lvl9pPr marL="2569291"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159" indent="0">
              <a:buNone/>
              <a:defRPr sz="1400" b="1"/>
            </a:lvl2pPr>
            <a:lvl3pPr marL="642321" indent="0">
              <a:buNone/>
              <a:defRPr sz="1300" b="1"/>
            </a:lvl3pPr>
            <a:lvl4pPr marL="963480" indent="0">
              <a:buNone/>
              <a:defRPr sz="1100" b="1"/>
            </a:lvl4pPr>
            <a:lvl5pPr marL="1284645" indent="0">
              <a:buNone/>
              <a:defRPr sz="1100" b="1"/>
            </a:lvl5pPr>
            <a:lvl6pPr marL="1605806" indent="0">
              <a:buNone/>
              <a:defRPr sz="1100" b="1"/>
            </a:lvl6pPr>
            <a:lvl7pPr marL="1926967" indent="0">
              <a:buNone/>
              <a:defRPr sz="1100" b="1"/>
            </a:lvl7pPr>
            <a:lvl8pPr marL="2248131" indent="0">
              <a:buNone/>
              <a:defRPr sz="1100" b="1"/>
            </a:lvl8pPr>
            <a:lvl9pPr marL="2569291"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3AF214B-5BCE-CA42-ACCA-080554457953}" type="slidenum">
              <a:rPr lang="en-US"/>
              <a:pPr/>
              <a:t>‹#›</a:t>
            </a:fld>
            <a:endParaRPr lang="en-US"/>
          </a:p>
        </p:txBody>
      </p:sp>
    </p:spTree>
    <p:extLst>
      <p:ext uri="{BB962C8B-B14F-4D97-AF65-F5344CB8AC3E}">
        <p14:creationId xmlns:p14="http://schemas.microsoft.com/office/powerpoint/2010/main" val="2025794521"/>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2464FC4-BDC9-0D48-BA84-E1F04414FFCF}" type="slidenum">
              <a:rPr lang="en-US"/>
              <a:pPr/>
              <a:t>‹#›</a:t>
            </a:fld>
            <a:endParaRPr lang="en-US"/>
          </a:p>
        </p:txBody>
      </p:sp>
    </p:spTree>
    <p:extLst>
      <p:ext uri="{BB962C8B-B14F-4D97-AF65-F5344CB8AC3E}">
        <p14:creationId xmlns:p14="http://schemas.microsoft.com/office/powerpoint/2010/main" val="3820794758"/>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4DD4222-708E-354D-BDB0-C9DC24C5C1F6}" type="slidenum">
              <a:rPr lang="en-US"/>
              <a:pPr/>
              <a:t>‹#›</a:t>
            </a:fld>
            <a:endParaRPr lang="en-US"/>
          </a:p>
        </p:txBody>
      </p:sp>
    </p:spTree>
    <p:extLst>
      <p:ext uri="{BB962C8B-B14F-4D97-AF65-F5344CB8AC3E}">
        <p14:creationId xmlns:p14="http://schemas.microsoft.com/office/powerpoint/2010/main" val="1743273814"/>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5" y="273491"/>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5" y="1435448"/>
            <a:ext cx="3008189" cy="4690318"/>
          </a:xfrm>
        </p:spPr>
        <p:txBody>
          <a:bodyPr/>
          <a:lstStyle>
            <a:lvl1pPr marL="0" indent="0">
              <a:buNone/>
              <a:defRPr sz="1000"/>
            </a:lvl1pPr>
            <a:lvl2pPr marL="321159" indent="0">
              <a:buNone/>
              <a:defRPr sz="800"/>
            </a:lvl2pPr>
            <a:lvl3pPr marL="642321" indent="0">
              <a:buNone/>
              <a:defRPr sz="700"/>
            </a:lvl3pPr>
            <a:lvl4pPr marL="963480" indent="0">
              <a:buNone/>
              <a:defRPr sz="600"/>
            </a:lvl4pPr>
            <a:lvl5pPr marL="1284645" indent="0">
              <a:buNone/>
              <a:defRPr sz="600"/>
            </a:lvl5pPr>
            <a:lvl6pPr marL="1605806" indent="0">
              <a:buNone/>
              <a:defRPr sz="600"/>
            </a:lvl6pPr>
            <a:lvl7pPr marL="1926967" indent="0">
              <a:buNone/>
              <a:defRPr sz="600"/>
            </a:lvl7pPr>
            <a:lvl8pPr marL="2248131" indent="0">
              <a:buNone/>
              <a:defRPr sz="600"/>
            </a:lvl8pPr>
            <a:lvl9pPr marL="2569291"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7D32F0A-CB57-8D42-8FB5-06E5CDE9E901}" type="slidenum">
              <a:rPr lang="en-US"/>
              <a:pPr/>
              <a:t>‹#›</a:t>
            </a:fld>
            <a:endParaRPr lang="en-US"/>
          </a:p>
        </p:txBody>
      </p:sp>
    </p:spTree>
    <p:extLst>
      <p:ext uri="{BB962C8B-B14F-4D97-AF65-F5344CB8AC3E}">
        <p14:creationId xmlns:p14="http://schemas.microsoft.com/office/powerpoint/2010/main" val="4138596429"/>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3"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3" y="612800"/>
            <a:ext cx="5486177" cy="4114354"/>
          </a:xfrm>
        </p:spPr>
        <p:txBody>
          <a:bodyPr/>
          <a:lstStyle>
            <a:lvl1pPr marL="0" indent="0">
              <a:buNone/>
              <a:defRPr sz="2200"/>
            </a:lvl1pPr>
            <a:lvl2pPr marL="321159" indent="0">
              <a:buNone/>
              <a:defRPr sz="2000"/>
            </a:lvl2pPr>
            <a:lvl3pPr marL="642321" indent="0">
              <a:buNone/>
              <a:defRPr sz="1700"/>
            </a:lvl3pPr>
            <a:lvl4pPr marL="963480" indent="0">
              <a:buNone/>
              <a:defRPr sz="1400"/>
            </a:lvl4pPr>
            <a:lvl5pPr marL="1284645" indent="0">
              <a:buNone/>
              <a:defRPr sz="1400"/>
            </a:lvl5pPr>
            <a:lvl6pPr marL="1605806" indent="0">
              <a:buNone/>
              <a:defRPr sz="1400"/>
            </a:lvl6pPr>
            <a:lvl7pPr marL="1926967" indent="0">
              <a:buNone/>
              <a:defRPr sz="1400"/>
            </a:lvl7pPr>
            <a:lvl8pPr marL="2248131" indent="0">
              <a:buNone/>
              <a:defRPr sz="1400"/>
            </a:lvl8pPr>
            <a:lvl9pPr marL="2569291"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53" y="5367860"/>
            <a:ext cx="5486177" cy="804788"/>
          </a:xfrm>
        </p:spPr>
        <p:txBody>
          <a:bodyPr/>
          <a:lstStyle>
            <a:lvl1pPr marL="0" indent="0">
              <a:buNone/>
              <a:defRPr sz="1000"/>
            </a:lvl1pPr>
            <a:lvl2pPr marL="321159" indent="0">
              <a:buNone/>
              <a:defRPr sz="800"/>
            </a:lvl2pPr>
            <a:lvl3pPr marL="642321" indent="0">
              <a:buNone/>
              <a:defRPr sz="700"/>
            </a:lvl3pPr>
            <a:lvl4pPr marL="963480" indent="0">
              <a:buNone/>
              <a:defRPr sz="600"/>
            </a:lvl4pPr>
            <a:lvl5pPr marL="1284645" indent="0">
              <a:buNone/>
              <a:defRPr sz="600"/>
            </a:lvl5pPr>
            <a:lvl6pPr marL="1605806" indent="0">
              <a:buNone/>
              <a:defRPr sz="600"/>
            </a:lvl6pPr>
            <a:lvl7pPr marL="1926967" indent="0">
              <a:buNone/>
              <a:defRPr sz="600"/>
            </a:lvl7pPr>
            <a:lvl8pPr marL="2248131" indent="0">
              <a:buNone/>
              <a:defRPr sz="600"/>
            </a:lvl8pPr>
            <a:lvl9pPr marL="2569291"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5D93CB3-6097-E840-838D-2B11224A16CE}" type="slidenum">
              <a:rPr lang="en-US"/>
              <a:pPr/>
              <a:t>‹#›</a:t>
            </a:fld>
            <a:endParaRPr lang="en-US"/>
          </a:p>
        </p:txBody>
      </p:sp>
    </p:spTree>
    <p:extLst>
      <p:ext uri="{BB962C8B-B14F-4D97-AF65-F5344CB8AC3E}">
        <p14:creationId xmlns:p14="http://schemas.microsoft.com/office/powerpoint/2010/main" val="123686279"/>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27A76B7-2834-504E-BC7E-6C3951E08996}" type="slidenum">
              <a:rPr lang="en-US"/>
              <a:pPr/>
              <a:t>‹#›</a:t>
            </a:fld>
            <a:endParaRPr lang="en-US"/>
          </a:p>
        </p:txBody>
      </p:sp>
    </p:spTree>
    <p:extLst>
      <p:ext uri="{BB962C8B-B14F-4D97-AF65-F5344CB8AC3E}">
        <p14:creationId xmlns:p14="http://schemas.microsoft.com/office/powerpoint/2010/main" val="2500481527"/>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4" y="151805"/>
            <a:ext cx="2058293" cy="59471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415" y="151805"/>
            <a:ext cx="6067723" cy="59471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A67C736-4580-054C-BDE2-55C2BDB0686A}" type="slidenum">
              <a:rPr lang="en-US"/>
              <a:pPr/>
              <a:t>‹#›</a:t>
            </a:fld>
            <a:endParaRPr lang="en-US"/>
          </a:p>
        </p:txBody>
      </p:sp>
    </p:spTree>
    <p:extLst>
      <p:ext uri="{BB962C8B-B14F-4D97-AF65-F5344CB8AC3E}">
        <p14:creationId xmlns:p14="http://schemas.microsoft.com/office/powerpoint/2010/main" val="209510465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6392253"/>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29" tIns="32113" rIns="64229" bIns="32113"/>
          <a:lstStyle/>
          <a:p>
            <a:r>
              <a:rPr lang="en-US" smtClean="0"/>
              <a:t>Click to edit Master title style</a:t>
            </a:r>
            <a:endParaRPr lang="en-US"/>
          </a:p>
        </p:txBody>
      </p:sp>
      <p:sp>
        <p:nvSpPr>
          <p:cNvPr id="3" name="Subtitle 2"/>
          <p:cNvSpPr>
            <a:spLocks noGrp="1"/>
          </p:cNvSpPr>
          <p:nvPr>
            <p:ph type="subTitle" idx="1"/>
          </p:nvPr>
        </p:nvSpPr>
        <p:spPr>
          <a:xfrm>
            <a:off x="1371824" y="3886666"/>
            <a:ext cx="6400354" cy="1752451"/>
          </a:xfrm>
          <a:prstGeom prst="rect">
            <a:avLst/>
          </a:prstGeom>
        </p:spPr>
        <p:txBody>
          <a:bodyPr vert="horz" lIns="64229" tIns="32113" rIns="64229" bIns="32113"/>
          <a:lstStyle>
            <a:lvl1pPr marL="0" indent="0" algn="ctr">
              <a:buNone/>
              <a:defRPr/>
            </a:lvl1pPr>
            <a:lvl2pPr marL="321142" indent="0" algn="ctr">
              <a:buNone/>
              <a:defRPr/>
            </a:lvl2pPr>
            <a:lvl3pPr marL="642288" indent="0" algn="ctr">
              <a:buNone/>
              <a:defRPr/>
            </a:lvl3pPr>
            <a:lvl4pPr marL="963431" indent="0" algn="ctr">
              <a:buNone/>
              <a:defRPr/>
            </a:lvl4pPr>
            <a:lvl5pPr marL="1284579" indent="0" algn="ctr">
              <a:buNone/>
              <a:defRPr/>
            </a:lvl5pPr>
            <a:lvl6pPr marL="1605724" indent="0" algn="ctr">
              <a:buNone/>
              <a:defRPr/>
            </a:lvl6pPr>
            <a:lvl7pPr marL="1926868" indent="0" algn="ctr">
              <a:buNone/>
              <a:defRPr/>
            </a:lvl7pPr>
            <a:lvl8pPr marL="2248016" indent="0" algn="ctr">
              <a:buNone/>
              <a:defRPr/>
            </a:lvl8pPr>
            <a:lvl9pPr marL="256916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1B15A4BD-8F3D-D244-A002-7E409049F893}" type="slidenum">
              <a:rPr lang="en-US"/>
              <a:pPr/>
              <a:t>‹#›</a:t>
            </a:fld>
            <a:endParaRPr lang="en-US"/>
          </a:p>
        </p:txBody>
      </p:sp>
    </p:spTree>
    <p:extLst>
      <p:ext uri="{BB962C8B-B14F-4D97-AF65-F5344CB8AC3E}">
        <p14:creationId xmlns:p14="http://schemas.microsoft.com/office/powerpoint/2010/main" val="1261945113"/>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29" tIns="32113" rIns="64229" bIns="32113"/>
          <a:lstStyle/>
          <a:p>
            <a:r>
              <a:rPr lang="en-US" smtClean="0"/>
              <a:t>Click to edit Master title style</a:t>
            </a:r>
            <a:endParaRPr lang="en-US"/>
          </a:p>
        </p:txBody>
      </p:sp>
      <p:sp>
        <p:nvSpPr>
          <p:cNvPr id="3" name="Content Placeholder 2"/>
          <p:cNvSpPr>
            <a:spLocks noGrp="1"/>
          </p:cNvSpPr>
          <p:nvPr>
            <p:ph idx="1"/>
          </p:nvPr>
        </p:nvSpPr>
        <p:spPr>
          <a:xfrm>
            <a:off x="457647" y="1600666"/>
            <a:ext cx="8228707" cy="4525119"/>
          </a:xfrm>
          <a:prstGeom prst="rect">
            <a:avLst/>
          </a:prstGeom>
        </p:spPr>
        <p:txBody>
          <a:bodyPr vert="horz" lIns="64229" tIns="32113" rIns="64229" bIns="321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D3AAFF3-FDD1-7944-BBFA-4A8C6FD56F04}" type="slidenum">
              <a:rPr lang="en-US"/>
              <a:pPr/>
              <a:t>‹#›</a:t>
            </a:fld>
            <a:endParaRPr lang="en-US"/>
          </a:p>
        </p:txBody>
      </p:sp>
    </p:spTree>
    <p:extLst>
      <p:ext uri="{BB962C8B-B14F-4D97-AF65-F5344CB8AC3E}">
        <p14:creationId xmlns:p14="http://schemas.microsoft.com/office/powerpoint/2010/main" val="3307447061"/>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vert="horz" lIns="64229" tIns="32113" rIns="64229" bIns="32113"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vert="horz" lIns="64229" tIns="32113" rIns="64229" bIns="32113" anchor="b"/>
          <a:lstStyle>
            <a:lvl1pPr marL="0" indent="0">
              <a:buNone/>
              <a:defRPr sz="1400"/>
            </a:lvl1pPr>
            <a:lvl2pPr marL="321142" indent="0">
              <a:buNone/>
              <a:defRPr sz="1300"/>
            </a:lvl2pPr>
            <a:lvl3pPr marL="642288" indent="0">
              <a:buNone/>
              <a:defRPr sz="1100"/>
            </a:lvl3pPr>
            <a:lvl4pPr marL="963431" indent="0">
              <a:buNone/>
              <a:defRPr sz="1000"/>
            </a:lvl4pPr>
            <a:lvl5pPr marL="1284579" indent="0">
              <a:buNone/>
              <a:defRPr sz="1000"/>
            </a:lvl5pPr>
            <a:lvl6pPr marL="1605724" indent="0">
              <a:buNone/>
              <a:defRPr sz="1000"/>
            </a:lvl6pPr>
            <a:lvl7pPr marL="1926868" indent="0">
              <a:buNone/>
              <a:defRPr sz="1000"/>
            </a:lvl7pPr>
            <a:lvl8pPr marL="2248016" indent="0">
              <a:buNone/>
              <a:defRPr sz="1000"/>
            </a:lvl8pPr>
            <a:lvl9pPr marL="2569160"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59E119DD-E001-FA45-B150-E78C0E9BE0DD}" type="slidenum">
              <a:rPr lang="en-US"/>
              <a:pPr/>
              <a:t>‹#›</a:t>
            </a:fld>
            <a:endParaRPr lang="en-US"/>
          </a:p>
        </p:txBody>
      </p:sp>
    </p:spTree>
    <p:extLst>
      <p:ext uri="{BB962C8B-B14F-4D97-AF65-F5344CB8AC3E}">
        <p14:creationId xmlns:p14="http://schemas.microsoft.com/office/powerpoint/2010/main" val="4243192876"/>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29" tIns="32113" rIns="64229" bIns="32113"/>
          <a:lstStyle/>
          <a:p>
            <a:r>
              <a:rPr lang="en-US" smtClean="0"/>
              <a:t>Click to edit Master title style</a:t>
            </a:r>
            <a:endParaRPr lang="en-US"/>
          </a:p>
        </p:txBody>
      </p:sp>
      <p:sp>
        <p:nvSpPr>
          <p:cNvPr id="3" name="Content Placeholder 2"/>
          <p:cNvSpPr>
            <a:spLocks noGrp="1"/>
          </p:cNvSpPr>
          <p:nvPr>
            <p:ph sz="half" idx="1"/>
          </p:nvPr>
        </p:nvSpPr>
        <p:spPr>
          <a:xfrm>
            <a:off x="457648" y="1600666"/>
            <a:ext cx="4060775" cy="4525119"/>
          </a:xfrm>
          <a:prstGeom prst="rect">
            <a:avLst/>
          </a:prstGeom>
        </p:spPr>
        <p:txBody>
          <a:bodyPr vert="horz" lIns="64229" tIns="32113" rIns="64229" bIns="32113"/>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66"/>
            <a:ext cx="4060775" cy="4525119"/>
          </a:xfrm>
          <a:prstGeom prst="rect">
            <a:avLst/>
          </a:prstGeom>
        </p:spPr>
        <p:txBody>
          <a:bodyPr vert="horz" lIns="64229" tIns="32113" rIns="64229" bIns="32113"/>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A2CB609-4983-1B42-B091-538272951C4B}" type="slidenum">
              <a:rPr lang="en-US"/>
              <a:pPr/>
              <a:t>‹#›</a:t>
            </a:fld>
            <a:endParaRPr lang="en-US"/>
          </a:p>
        </p:txBody>
      </p:sp>
    </p:spTree>
    <p:extLst>
      <p:ext uri="{BB962C8B-B14F-4D97-AF65-F5344CB8AC3E}">
        <p14:creationId xmlns:p14="http://schemas.microsoft.com/office/powerpoint/2010/main" val="264573972"/>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29" tIns="32113" rIns="64229" bIns="32113"/>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vert="horz" lIns="64229" tIns="32113" rIns="64229" bIns="32113" anchor="b"/>
          <a:lstStyle>
            <a:lvl1pPr marL="0" indent="0">
              <a:buNone/>
              <a:defRPr sz="1700" b="1"/>
            </a:lvl1pPr>
            <a:lvl2pPr marL="321142" indent="0">
              <a:buNone/>
              <a:defRPr sz="1400" b="1"/>
            </a:lvl2pPr>
            <a:lvl3pPr marL="642288" indent="0">
              <a:buNone/>
              <a:defRPr sz="1300" b="1"/>
            </a:lvl3pPr>
            <a:lvl4pPr marL="963431" indent="0">
              <a:buNone/>
              <a:defRPr sz="1100" b="1"/>
            </a:lvl4pPr>
            <a:lvl5pPr marL="1284579" indent="0">
              <a:buNone/>
              <a:defRPr sz="1100" b="1"/>
            </a:lvl5pPr>
            <a:lvl6pPr marL="1605724" indent="0">
              <a:buNone/>
              <a:defRPr sz="1100" b="1"/>
            </a:lvl6pPr>
            <a:lvl7pPr marL="1926868" indent="0">
              <a:buNone/>
              <a:defRPr sz="1100" b="1"/>
            </a:lvl7pPr>
            <a:lvl8pPr marL="2248016" indent="0">
              <a:buNone/>
              <a:defRPr sz="1100" b="1"/>
            </a:lvl8pPr>
            <a:lvl9pPr marL="256916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lIns="64229" tIns="32113" rIns="64229" bIns="32113"/>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vert="horz" lIns="64229" tIns="32113" rIns="64229" bIns="32113" anchor="b"/>
          <a:lstStyle>
            <a:lvl1pPr marL="0" indent="0">
              <a:buNone/>
              <a:defRPr sz="1700" b="1"/>
            </a:lvl1pPr>
            <a:lvl2pPr marL="321142" indent="0">
              <a:buNone/>
              <a:defRPr sz="1400" b="1"/>
            </a:lvl2pPr>
            <a:lvl3pPr marL="642288" indent="0">
              <a:buNone/>
              <a:defRPr sz="1300" b="1"/>
            </a:lvl3pPr>
            <a:lvl4pPr marL="963431" indent="0">
              <a:buNone/>
              <a:defRPr sz="1100" b="1"/>
            </a:lvl4pPr>
            <a:lvl5pPr marL="1284579" indent="0">
              <a:buNone/>
              <a:defRPr sz="1100" b="1"/>
            </a:lvl5pPr>
            <a:lvl6pPr marL="1605724" indent="0">
              <a:buNone/>
              <a:defRPr sz="1100" b="1"/>
            </a:lvl6pPr>
            <a:lvl7pPr marL="1926868" indent="0">
              <a:buNone/>
              <a:defRPr sz="1100" b="1"/>
            </a:lvl7pPr>
            <a:lvl8pPr marL="2248016" indent="0">
              <a:buNone/>
              <a:defRPr sz="1100" b="1"/>
            </a:lvl8pPr>
            <a:lvl9pPr marL="256916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lIns="64229" tIns="32113" rIns="64229" bIns="32113"/>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B27CE426-C534-0B48-B22D-7B6578C2B1C0}" type="slidenum">
              <a:rPr lang="en-US"/>
              <a:pPr/>
              <a:t>‹#›</a:t>
            </a:fld>
            <a:endParaRPr lang="en-US"/>
          </a:p>
        </p:txBody>
      </p:sp>
    </p:spTree>
    <p:extLst>
      <p:ext uri="{BB962C8B-B14F-4D97-AF65-F5344CB8AC3E}">
        <p14:creationId xmlns:p14="http://schemas.microsoft.com/office/powerpoint/2010/main" val="1796458682"/>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29" tIns="32113" rIns="64229" bIns="32113"/>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B01FD043-C073-7E41-9900-7F1572640D55}" type="slidenum">
              <a:rPr lang="en-US"/>
              <a:pPr/>
              <a:t>‹#›</a:t>
            </a:fld>
            <a:endParaRPr lang="en-US"/>
          </a:p>
        </p:txBody>
      </p:sp>
    </p:spTree>
    <p:extLst>
      <p:ext uri="{BB962C8B-B14F-4D97-AF65-F5344CB8AC3E}">
        <p14:creationId xmlns:p14="http://schemas.microsoft.com/office/powerpoint/2010/main" val="4210248463"/>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5B019E1-703C-B847-8A84-7BF2451DF919}" type="slidenum">
              <a:rPr lang="en-US"/>
              <a:pPr/>
              <a:t>‹#›</a:t>
            </a:fld>
            <a:endParaRPr lang="en-US"/>
          </a:p>
        </p:txBody>
      </p:sp>
    </p:spTree>
    <p:extLst>
      <p:ext uri="{BB962C8B-B14F-4D97-AF65-F5344CB8AC3E}">
        <p14:creationId xmlns:p14="http://schemas.microsoft.com/office/powerpoint/2010/main" val="4057839977"/>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6" y="273492"/>
            <a:ext cx="3008189" cy="1161975"/>
          </a:xfrm>
          <a:prstGeom prst="rect">
            <a:avLst/>
          </a:prstGeom>
        </p:spPr>
        <p:txBody>
          <a:bodyPr vert="horz" lIns="64229" tIns="32113" rIns="64229" bIns="32113"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vert="horz" lIns="64229" tIns="32113" rIns="64229" bIns="32113"/>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6" y="1435448"/>
            <a:ext cx="3008189" cy="4690318"/>
          </a:xfrm>
          <a:prstGeom prst="rect">
            <a:avLst/>
          </a:prstGeom>
        </p:spPr>
        <p:txBody>
          <a:bodyPr vert="horz" lIns="64229" tIns="32113" rIns="64229" bIns="32113"/>
          <a:lstStyle>
            <a:lvl1pPr marL="0" indent="0">
              <a:buNone/>
              <a:defRPr sz="1000"/>
            </a:lvl1pPr>
            <a:lvl2pPr marL="321142" indent="0">
              <a:buNone/>
              <a:defRPr sz="800"/>
            </a:lvl2pPr>
            <a:lvl3pPr marL="642288" indent="0">
              <a:buNone/>
              <a:defRPr sz="700"/>
            </a:lvl3pPr>
            <a:lvl4pPr marL="963431" indent="0">
              <a:buNone/>
              <a:defRPr sz="600"/>
            </a:lvl4pPr>
            <a:lvl5pPr marL="1284579" indent="0">
              <a:buNone/>
              <a:defRPr sz="600"/>
            </a:lvl5pPr>
            <a:lvl6pPr marL="1605724" indent="0">
              <a:buNone/>
              <a:defRPr sz="600"/>
            </a:lvl6pPr>
            <a:lvl7pPr marL="1926868" indent="0">
              <a:buNone/>
              <a:defRPr sz="600"/>
            </a:lvl7pPr>
            <a:lvl8pPr marL="2248016" indent="0">
              <a:buNone/>
              <a:defRPr sz="600"/>
            </a:lvl8pPr>
            <a:lvl9pPr marL="2569160"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E4C3032-AD1E-8944-9433-A4B54235669E}" type="slidenum">
              <a:rPr lang="en-US"/>
              <a:pPr/>
              <a:t>‹#›</a:t>
            </a:fld>
            <a:endParaRPr lang="en-US"/>
          </a:p>
        </p:txBody>
      </p:sp>
    </p:spTree>
    <p:extLst>
      <p:ext uri="{BB962C8B-B14F-4D97-AF65-F5344CB8AC3E}">
        <p14:creationId xmlns:p14="http://schemas.microsoft.com/office/powerpoint/2010/main" val="760673094"/>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4" y="4800824"/>
            <a:ext cx="5486177" cy="567035"/>
          </a:xfrm>
          <a:prstGeom prst="rect">
            <a:avLst/>
          </a:prstGeom>
        </p:spPr>
        <p:txBody>
          <a:bodyPr vert="horz" lIns="64229" tIns="32113" rIns="64229" bIns="32113"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4" y="612800"/>
            <a:ext cx="5486177" cy="4114354"/>
          </a:xfrm>
          <a:prstGeom prst="rect">
            <a:avLst/>
          </a:prstGeom>
        </p:spPr>
        <p:txBody>
          <a:bodyPr vert="horz" lIns="64229" tIns="32113" rIns="64229" bIns="32113"/>
          <a:lstStyle>
            <a:lvl1pPr marL="0" indent="0">
              <a:buNone/>
              <a:defRPr sz="2200"/>
            </a:lvl1pPr>
            <a:lvl2pPr marL="321142" indent="0">
              <a:buNone/>
              <a:defRPr sz="2000"/>
            </a:lvl2pPr>
            <a:lvl3pPr marL="642288" indent="0">
              <a:buNone/>
              <a:defRPr sz="1700"/>
            </a:lvl3pPr>
            <a:lvl4pPr marL="963431" indent="0">
              <a:buNone/>
              <a:defRPr sz="1400"/>
            </a:lvl4pPr>
            <a:lvl5pPr marL="1284579" indent="0">
              <a:buNone/>
              <a:defRPr sz="1400"/>
            </a:lvl5pPr>
            <a:lvl6pPr marL="1605724" indent="0">
              <a:buNone/>
              <a:defRPr sz="1400"/>
            </a:lvl6pPr>
            <a:lvl7pPr marL="1926868" indent="0">
              <a:buNone/>
              <a:defRPr sz="1400"/>
            </a:lvl7pPr>
            <a:lvl8pPr marL="2248016" indent="0">
              <a:buNone/>
              <a:defRPr sz="1400"/>
            </a:lvl8pPr>
            <a:lvl9pPr marL="2569160"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54" y="5367860"/>
            <a:ext cx="5486177" cy="804788"/>
          </a:xfrm>
          <a:prstGeom prst="rect">
            <a:avLst/>
          </a:prstGeom>
        </p:spPr>
        <p:txBody>
          <a:bodyPr vert="horz" lIns="64229" tIns="32113" rIns="64229" bIns="32113"/>
          <a:lstStyle>
            <a:lvl1pPr marL="0" indent="0">
              <a:buNone/>
              <a:defRPr sz="1000"/>
            </a:lvl1pPr>
            <a:lvl2pPr marL="321142" indent="0">
              <a:buNone/>
              <a:defRPr sz="800"/>
            </a:lvl2pPr>
            <a:lvl3pPr marL="642288" indent="0">
              <a:buNone/>
              <a:defRPr sz="700"/>
            </a:lvl3pPr>
            <a:lvl4pPr marL="963431" indent="0">
              <a:buNone/>
              <a:defRPr sz="600"/>
            </a:lvl4pPr>
            <a:lvl5pPr marL="1284579" indent="0">
              <a:buNone/>
              <a:defRPr sz="600"/>
            </a:lvl5pPr>
            <a:lvl6pPr marL="1605724" indent="0">
              <a:buNone/>
              <a:defRPr sz="600"/>
            </a:lvl6pPr>
            <a:lvl7pPr marL="1926868" indent="0">
              <a:buNone/>
              <a:defRPr sz="600"/>
            </a:lvl7pPr>
            <a:lvl8pPr marL="2248016" indent="0">
              <a:buNone/>
              <a:defRPr sz="600"/>
            </a:lvl8pPr>
            <a:lvl9pPr marL="2569160"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D35229B-E89E-2C4C-BD3F-C4E0465E007B}" type="slidenum">
              <a:rPr lang="en-US"/>
              <a:pPr/>
              <a:t>‹#›</a:t>
            </a:fld>
            <a:endParaRPr lang="en-US"/>
          </a:p>
        </p:txBody>
      </p:sp>
    </p:spTree>
    <p:extLst>
      <p:ext uri="{BB962C8B-B14F-4D97-AF65-F5344CB8AC3E}">
        <p14:creationId xmlns:p14="http://schemas.microsoft.com/office/powerpoint/2010/main" val="3651984168"/>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29" tIns="32113" rIns="64229" bIns="32113"/>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66"/>
            <a:ext cx="8228707" cy="4525119"/>
          </a:xfrm>
          <a:prstGeom prst="rect">
            <a:avLst/>
          </a:prstGeom>
        </p:spPr>
        <p:txBody>
          <a:bodyPr vert="eaVert" lIns="64229" tIns="32113" rIns="64229" bIns="321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50B13D6-DD9B-A548-9E1F-94111E5DD0BC}" type="slidenum">
              <a:rPr lang="en-US"/>
              <a:pPr/>
              <a:t>‹#›</a:t>
            </a:fld>
            <a:endParaRPr lang="en-US"/>
          </a:p>
        </p:txBody>
      </p:sp>
    </p:spTree>
    <p:extLst>
      <p:ext uri="{BB962C8B-B14F-4D97-AF65-F5344CB8AC3E}">
        <p14:creationId xmlns:p14="http://schemas.microsoft.com/office/powerpoint/2010/main" val="363653911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446484"/>
            <a:ext cx="1839516" cy="5643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446484"/>
            <a:ext cx="5411391" cy="564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0261448"/>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851178"/>
          </a:xfrm>
          <a:prstGeom prst="rect">
            <a:avLst/>
          </a:prstGeom>
        </p:spPr>
        <p:txBody>
          <a:bodyPr vert="eaVert" lIns="64229" tIns="32113" rIns="64229" bIns="32113"/>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274588"/>
            <a:ext cx="6064374" cy="5851178"/>
          </a:xfrm>
          <a:prstGeom prst="rect">
            <a:avLst/>
          </a:prstGeom>
        </p:spPr>
        <p:txBody>
          <a:bodyPr vert="eaVert" lIns="64229" tIns="32113" rIns="64229" bIns="321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F32A9C1-DDC2-0E44-8990-BE44F3F2B130}" type="slidenum">
              <a:rPr lang="en-US"/>
              <a:pPr/>
              <a:t>‹#›</a:t>
            </a:fld>
            <a:endParaRPr lang="en-US"/>
          </a:p>
        </p:txBody>
      </p:sp>
    </p:spTree>
    <p:extLst>
      <p:ext uri="{BB962C8B-B14F-4D97-AF65-F5344CB8AC3E}">
        <p14:creationId xmlns:p14="http://schemas.microsoft.com/office/powerpoint/2010/main" val="247785430"/>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25" tIns="32111" rIns="64225" bIns="32111"/>
          <a:lstStyle/>
          <a:p>
            <a:r>
              <a:rPr lang="en-US" smtClean="0"/>
              <a:t>Click to edit Master title style</a:t>
            </a:r>
            <a:endParaRPr lang="en-US"/>
          </a:p>
        </p:txBody>
      </p:sp>
      <p:sp>
        <p:nvSpPr>
          <p:cNvPr id="3" name="Subtitle 2"/>
          <p:cNvSpPr>
            <a:spLocks noGrp="1"/>
          </p:cNvSpPr>
          <p:nvPr>
            <p:ph type="subTitle" idx="1"/>
          </p:nvPr>
        </p:nvSpPr>
        <p:spPr>
          <a:xfrm>
            <a:off x="1371824" y="3886667"/>
            <a:ext cx="6400354" cy="1752451"/>
          </a:xfrm>
        </p:spPr>
        <p:txBody>
          <a:bodyPr/>
          <a:lstStyle>
            <a:lvl1pPr marL="0" indent="0" algn="ctr">
              <a:buNone/>
              <a:defRPr/>
            </a:lvl1pPr>
            <a:lvl2pPr marL="321125" indent="0" algn="ctr">
              <a:buNone/>
              <a:defRPr/>
            </a:lvl2pPr>
            <a:lvl3pPr marL="642255" indent="0" algn="ctr">
              <a:buNone/>
              <a:defRPr/>
            </a:lvl3pPr>
            <a:lvl4pPr marL="963382" indent="0" algn="ctr">
              <a:buNone/>
              <a:defRPr/>
            </a:lvl4pPr>
            <a:lvl5pPr marL="1284513" indent="0" algn="ctr">
              <a:buNone/>
              <a:defRPr/>
            </a:lvl5pPr>
            <a:lvl6pPr marL="1605642" indent="0" algn="ctr">
              <a:buNone/>
              <a:defRPr/>
            </a:lvl6pPr>
            <a:lvl7pPr marL="1926770" indent="0" algn="ctr">
              <a:buNone/>
              <a:defRPr/>
            </a:lvl7pPr>
            <a:lvl8pPr marL="2247901" indent="0" algn="ctr">
              <a:buNone/>
              <a:defRPr/>
            </a:lvl8pPr>
            <a:lvl9pPr marL="256902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89465725"/>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25" tIns="32111" rIns="64225" bIns="32111"/>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7987249"/>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vert="horz" lIns="64225" tIns="32111" rIns="64225" bIns="32111"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125" indent="0">
              <a:buNone/>
              <a:defRPr sz="1300"/>
            </a:lvl2pPr>
            <a:lvl3pPr marL="642255" indent="0">
              <a:buNone/>
              <a:defRPr sz="1100"/>
            </a:lvl3pPr>
            <a:lvl4pPr marL="963382" indent="0">
              <a:buNone/>
              <a:defRPr sz="1000"/>
            </a:lvl4pPr>
            <a:lvl5pPr marL="1284513" indent="0">
              <a:buNone/>
              <a:defRPr sz="1000"/>
            </a:lvl5pPr>
            <a:lvl6pPr marL="1605642" indent="0">
              <a:buNone/>
              <a:defRPr sz="1000"/>
            </a:lvl6pPr>
            <a:lvl7pPr marL="1926770" indent="0">
              <a:buNone/>
              <a:defRPr sz="1000"/>
            </a:lvl7pPr>
            <a:lvl8pPr marL="2247901" indent="0">
              <a:buNone/>
              <a:defRPr sz="1000"/>
            </a:lvl8pPr>
            <a:lvl9pPr marL="2569028" indent="0">
              <a:buNone/>
              <a:defRPr sz="1000"/>
            </a:lvl9pPr>
          </a:lstStyle>
          <a:p>
            <a:pPr lvl="0"/>
            <a:r>
              <a:rPr lang="en-US" smtClean="0"/>
              <a:t>Click to edit Master text styles</a:t>
            </a:r>
          </a:p>
        </p:txBody>
      </p:sp>
    </p:spTree>
    <p:extLst>
      <p:ext uri="{BB962C8B-B14F-4D97-AF65-F5344CB8AC3E}">
        <p14:creationId xmlns:p14="http://schemas.microsoft.com/office/powerpoint/2010/main" val="2382542531"/>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25" tIns="32111" rIns="64225" bIns="32111"/>
          <a:lstStyle/>
          <a:p>
            <a:r>
              <a:rPr lang="en-US" smtClean="0"/>
              <a:t>Click to edit Master title style</a:t>
            </a:r>
            <a:endParaRPr lang="en-US"/>
          </a:p>
        </p:txBody>
      </p:sp>
      <p:sp>
        <p:nvSpPr>
          <p:cNvPr id="3" name="Content Placeholder 2"/>
          <p:cNvSpPr>
            <a:spLocks noGrp="1"/>
          </p:cNvSpPr>
          <p:nvPr>
            <p:ph sz="half" idx="1"/>
          </p:nvPr>
        </p:nvSpPr>
        <p:spPr>
          <a:xfrm>
            <a:off x="892970" y="821532"/>
            <a:ext cx="3625453" cy="521493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821532"/>
            <a:ext cx="3625453" cy="521493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536207"/>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25" tIns="32111" rIns="64225" bIns="3211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125" indent="0">
              <a:buNone/>
              <a:defRPr sz="1400" b="1"/>
            </a:lvl2pPr>
            <a:lvl3pPr marL="642255" indent="0">
              <a:buNone/>
              <a:defRPr sz="1300" b="1"/>
            </a:lvl3pPr>
            <a:lvl4pPr marL="963382" indent="0">
              <a:buNone/>
              <a:defRPr sz="1100" b="1"/>
            </a:lvl4pPr>
            <a:lvl5pPr marL="1284513" indent="0">
              <a:buNone/>
              <a:defRPr sz="1100" b="1"/>
            </a:lvl5pPr>
            <a:lvl6pPr marL="1605642" indent="0">
              <a:buNone/>
              <a:defRPr sz="1100" b="1"/>
            </a:lvl6pPr>
            <a:lvl7pPr marL="1926770" indent="0">
              <a:buNone/>
              <a:defRPr sz="1100" b="1"/>
            </a:lvl7pPr>
            <a:lvl8pPr marL="2247901" indent="0">
              <a:buNone/>
              <a:defRPr sz="1100" b="1"/>
            </a:lvl8pPr>
            <a:lvl9pPr marL="2569028"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125" indent="0">
              <a:buNone/>
              <a:defRPr sz="1400" b="1"/>
            </a:lvl2pPr>
            <a:lvl3pPr marL="642255" indent="0">
              <a:buNone/>
              <a:defRPr sz="1300" b="1"/>
            </a:lvl3pPr>
            <a:lvl4pPr marL="963382" indent="0">
              <a:buNone/>
              <a:defRPr sz="1100" b="1"/>
            </a:lvl4pPr>
            <a:lvl5pPr marL="1284513" indent="0">
              <a:buNone/>
              <a:defRPr sz="1100" b="1"/>
            </a:lvl5pPr>
            <a:lvl6pPr marL="1605642" indent="0">
              <a:buNone/>
              <a:defRPr sz="1100" b="1"/>
            </a:lvl6pPr>
            <a:lvl7pPr marL="1926770" indent="0">
              <a:buNone/>
              <a:defRPr sz="1100" b="1"/>
            </a:lvl7pPr>
            <a:lvl8pPr marL="2247901" indent="0">
              <a:buNone/>
              <a:defRPr sz="1100" b="1"/>
            </a:lvl8pPr>
            <a:lvl9pPr marL="2569028"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1056128"/>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25" tIns="32111" rIns="64225" bIns="32111"/>
          <a:lstStyle/>
          <a:p>
            <a:r>
              <a:rPr lang="en-US" smtClean="0"/>
              <a:t>Click to edit Master title style</a:t>
            </a:r>
            <a:endParaRPr lang="en-US"/>
          </a:p>
        </p:txBody>
      </p:sp>
    </p:spTree>
    <p:extLst>
      <p:ext uri="{BB962C8B-B14F-4D97-AF65-F5344CB8AC3E}">
        <p14:creationId xmlns:p14="http://schemas.microsoft.com/office/powerpoint/2010/main" val="2200256357"/>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2443952"/>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7" y="273493"/>
            <a:ext cx="3008189" cy="1161975"/>
          </a:xfrm>
          <a:prstGeom prst="rect">
            <a:avLst/>
          </a:prstGeom>
        </p:spPr>
        <p:txBody>
          <a:bodyPr vert="horz" lIns="64225" tIns="32111" rIns="64225" bIns="32111"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7" y="1435448"/>
            <a:ext cx="3008189" cy="4690318"/>
          </a:xfrm>
        </p:spPr>
        <p:txBody>
          <a:bodyPr/>
          <a:lstStyle>
            <a:lvl1pPr marL="0" indent="0">
              <a:buNone/>
              <a:defRPr sz="1000"/>
            </a:lvl1pPr>
            <a:lvl2pPr marL="321125" indent="0">
              <a:buNone/>
              <a:defRPr sz="800"/>
            </a:lvl2pPr>
            <a:lvl3pPr marL="642255" indent="0">
              <a:buNone/>
              <a:defRPr sz="700"/>
            </a:lvl3pPr>
            <a:lvl4pPr marL="963382" indent="0">
              <a:buNone/>
              <a:defRPr sz="600"/>
            </a:lvl4pPr>
            <a:lvl5pPr marL="1284513" indent="0">
              <a:buNone/>
              <a:defRPr sz="600"/>
            </a:lvl5pPr>
            <a:lvl6pPr marL="1605642" indent="0">
              <a:buNone/>
              <a:defRPr sz="600"/>
            </a:lvl6pPr>
            <a:lvl7pPr marL="1926770" indent="0">
              <a:buNone/>
              <a:defRPr sz="600"/>
            </a:lvl7pPr>
            <a:lvl8pPr marL="2247901" indent="0">
              <a:buNone/>
              <a:defRPr sz="600"/>
            </a:lvl8pPr>
            <a:lvl9pPr marL="2569028" indent="0">
              <a:buNone/>
              <a:defRPr sz="600"/>
            </a:lvl9pPr>
          </a:lstStyle>
          <a:p>
            <a:pPr lvl="0"/>
            <a:r>
              <a:rPr lang="en-US" smtClean="0"/>
              <a:t>Click to edit Master text styles</a:t>
            </a:r>
          </a:p>
        </p:txBody>
      </p:sp>
    </p:spTree>
    <p:extLst>
      <p:ext uri="{BB962C8B-B14F-4D97-AF65-F5344CB8AC3E}">
        <p14:creationId xmlns:p14="http://schemas.microsoft.com/office/powerpoint/2010/main" val="3173736083"/>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5" y="4800824"/>
            <a:ext cx="5486177" cy="567035"/>
          </a:xfrm>
          <a:prstGeom prst="rect">
            <a:avLst/>
          </a:prstGeom>
        </p:spPr>
        <p:txBody>
          <a:bodyPr vert="horz" lIns="64225" tIns="32111" rIns="64225" bIns="32111"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5" y="612800"/>
            <a:ext cx="5486177" cy="4114354"/>
          </a:xfrm>
        </p:spPr>
        <p:txBody>
          <a:bodyPr/>
          <a:lstStyle>
            <a:lvl1pPr marL="0" indent="0">
              <a:buNone/>
              <a:defRPr sz="2200"/>
            </a:lvl1pPr>
            <a:lvl2pPr marL="321125" indent="0">
              <a:buNone/>
              <a:defRPr sz="2000"/>
            </a:lvl2pPr>
            <a:lvl3pPr marL="642255" indent="0">
              <a:buNone/>
              <a:defRPr sz="1700"/>
            </a:lvl3pPr>
            <a:lvl4pPr marL="963382" indent="0">
              <a:buNone/>
              <a:defRPr sz="1400"/>
            </a:lvl4pPr>
            <a:lvl5pPr marL="1284513" indent="0">
              <a:buNone/>
              <a:defRPr sz="1400"/>
            </a:lvl5pPr>
            <a:lvl6pPr marL="1605642" indent="0">
              <a:buNone/>
              <a:defRPr sz="1400"/>
            </a:lvl6pPr>
            <a:lvl7pPr marL="1926770" indent="0">
              <a:buNone/>
              <a:defRPr sz="1400"/>
            </a:lvl7pPr>
            <a:lvl8pPr marL="2247901" indent="0">
              <a:buNone/>
              <a:defRPr sz="1400"/>
            </a:lvl8pPr>
            <a:lvl9pPr marL="2569028"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55" y="5367860"/>
            <a:ext cx="5486177" cy="804788"/>
          </a:xfrm>
        </p:spPr>
        <p:txBody>
          <a:bodyPr/>
          <a:lstStyle>
            <a:lvl1pPr marL="0" indent="0">
              <a:buNone/>
              <a:defRPr sz="1000"/>
            </a:lvl1pPr>
            <a:lvl2pPr marL="321125" indent="0">
              <a:buNone/>
              <a:defRPr sz="800"/>
            </a:lvl2pPr>
            <a:lvl3pPr marL="642255" indent="0">
              <a:buNone/>
              <a:defRPr sz="700"/>
            </a:lvl3pPr>
            <a:lvl4pPr marL="963382" indent="0">
              <a:buNone/>
              <a:defRPr sz="600"/>
            </a:lvl4pPr>
            <a:lvl5pPr marL="1284513" indent="0">
              <a:buNone/>
              <a:defRPr sz="600"/>
            </a:lvl5pPr>
            <a:lvl6pPr marL="1605642" indent="0">
              <a:buNone/>
              <a:defRPr sz="600"/>
            </a:lvl6pPr>
            <a:lvl7pPr marL="1926770" indent="0">
              <a:buNone/>
              <a:defRPr sz="600"/>
            </a:lvl7pPr>
            <a:lvl8pPr marL="2247901" indent="0">
              <a:buNone/>
              <a:defRPr sz="600"/>
            </a:lvl8pPr>
            <a:lvl9pPr marL="2569028" indent="0">
              <a:buNone/>
              <a:defRPr sz="600"/>
            </a:lvl9pPr>
          </a:lstStyle>
          <a:p>
            <a:pPr lvl="0"/>
            <a:r>
              <a:rPr lang="en-US" smtClean="0"/>
              <a:t>Click to edit Master text styles</a:t>
            </a:r>
          </a:p>
        </p:txBody>
      </p:sp>
    </p:spTree>
    <p:extLst>
      <p:ext uri="{BB962C8B-B14F-4D97-AF65-F5344CB8AC3E}">
        <p14:creationId xmlns:p14="http://schemas.microsoft.com/office/powerpoint/2010/main" val="89521623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9"/>
            <a:ext cx="6400354" cy="1752451"/>
          </a:xfrm>
        </p:spPr>
        <p:txBody>
          <a:bodyPr/>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23658489"/>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25" tIns="32111" rIns="64225" bIns="32111"/>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3808531"/>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608"/>
            <a:ext cx="2057176" cy="5761881"/>
          </a:xfrm>
          <a:prstGeom prst="rect">
            <a:avLst/>
          </a:prstGeom>
        </p:spPr>
        <p:txBody>
          <a:bodyPr vert="eaVert" lIns="64225" tIns="32111" rIns="64225" bIns="32111"/>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274608"/>
            <a:ext cx="6064374" cy="576188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1392014"/>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8"/>
            <a:ext cx="6400354" cy="1752451"/>
          </a:xfrm>
          <a:prstGeom prst="rect">
            <a:avLst/>
          </a:prstGeom>
        </p:spPr>
        <p:txBody>
          <a:bodyPr vert="horz" lIns="64222" tIns="32109" rIns="64222" bIns="32109"/>
          <a:lstStyle>
            <a:lvl1pPr marL="0" indent="0" algn="ctr">
              <a:buNone/>
              <a:defRPr/>
            </a:lvl1pPr>
            <a:lvl2pPr marL="321109" indent="0" algn="ctr">
              <a:buNone/>
              <a:defRPr/>
            </a:lvl2pPr>
            <a:lvl3pPr marL="642222" indent="0" algn="ctr">
              <a:buNone/>
              <a:defRPr/>
            </a:lvl3pPr>
            <a:lvl4pPr marL="963333" indent="0" algn="ctr">
              <a:buNone/>
              <a:defRPr/>
            </a:lvl4pPr>
            <a:lvl5pPr marL="1284447" indent="0" algn="ctr">
              <a:buNone/>
              <a:defRPr/>
            </a:lvl5pPr>
            <a:lvl6pPr marL="1605560" indent="0" algn="ctr">
              <a:buNone/>
              <a:defRPr/>
            </a:lvl6pPr>
            <a:lvl7pPr marL="1926671" indent="0" algn="ctr">
              <a:buNone/>
              <a:defRPr/>
            </a:lvl7pPr>
            <a:lvl8pPr marL="2247786" indent="0" algn="ctr">
              <a:buNone/>
              <a:defRPr/>
            </a:lvl8pPr>
            <a:lvl9pPr marL="256889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49618123"/>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68"/>
            <a:ext cx="8228707" cy="4525119"/>
          </a:xfrm>
          <a:prstGeom prst="rect">
            <a:avLst/>
          </a:prstGeom>
        </p:spPr>
        <p:txBody>
          <a:bodyPr vert="horz" lIns="64222" tIns="32109" rIns="64222" bIns="321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7670656"/>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vert="horz" lIns="64222" tIns="32109" rIns="64222" bIns="32109" anchor="b"/>
          <a:lstStyle>
            <a:lvl1pPr marL="0" indent="0">
              <a:buNone/>
              <a:defRPr sz="1400"/>
            </a:lvl1pPr>
            <a:lvl2pPr marL="321109" indent="0">
              <a:buNone/>
              <a:defRPr sz="1300"/>
            </a:lvl2pPr>
            <a:lvl3pPr marL="642222" indent="0">
              <a:buNone/>
              <a:defRPr sz="1100"/>
            </a:lvl3pPr>
            <a:lvl4pPr marL="963333" indent="0">
              <a:buNone/>
              <a:defRPr sz="1000"/>
            </a:lvl4pPr>
            <a:lvl5pPr marL="1284447" indent="0">
              <a:buNone/>
              <a:defRPr sz="1000"/>
            </a:lvl5pPr>
            <a:lvl6pPr marL="1605560" indent="0">
              <a:buNone/>
              <a:defRPr sz="1000"/>
            </a:lvl6pPr>
            <a:lvl7pPr marL="1926671" indent="0">
              <a:buNone/>
              <a:defRPr sz="1000"/>
            </a:lvl7pPr>
            <a:lvl8pPr marL="2247786" indent="0">
              <a:buNone/>
              <a:defRPr sz="1000"/>
            </a:lvl8pPr>
            <a:lvl9pPr marL="2568897" indent="0">
              <a:buNone/>
              <a:defRPr sz="1000"/>
            </a:lvl9pPr>
          </a:lstStyle>
          <a:p>
            <a:pPr lvl="0"/>
            <a:r>
              <a:rPr lang="en-US" smtClean="0"/>
              <a:t>Click to edit Master text styles</a:t>
            </a:r>
          </a:p>
        </p:txBody>
      </p:sp>
    </p:spTree>
    <p:extLst>
      <p:ext uri="{BB962C8B-B14F-4D97-AF65-F5344CB8AC3E}">
        <p14:creationId xmlns:p14="http://schemas.microsoft.com/office/powerpoint/2010/main" val="1313023787"/>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8" y="1600668"/>
            <a:ext cx="4060775" cy="4525119"/>
          </a:xfrm>
          <a:prstGeom prst="rect">
            <a:avLst/>
          </a:prstGeom>
        </p:spPr>
        <p:txBody>
          <a:bodyPr vert="horz" lIns="64222" tIns="32109" rIns="64222" bIns="32109"/>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68"/>
            <a:ext cx="4060775" cy="4525119"/>
          </a:xfrm>
          <a:prstGeom prst="rect">
            <a:avLst/>
          </a:prstGeom>
        </p:spPr>
        <p:txBody>
          <a:bodyPr vert="horz" lIns="64222" tIns="32109" rIns="64222" bIns="32109"/>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7640284"/>
      </p:ext>
    </p:extLst>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vert="horz" lIns="64222" tIns="32109" rIns="64222" bIns="32109" anchor="b"/>
          <a:lstStyle>
            <a:lvl1pPr marL="0" indent="0">
              <a:buNone/>
              <a:defRPr sz="1700" b="1"/>
            </a:lvl1pPr>
            <a:lvl2pPr marL="321109" indent="0">
              <a:buNone/>
              <a:defRPr sz="1400" b="1"/>
            </a:lvl2pPr>
            <a:lvl3pPr marL="642222" indent="0">
              <a:buNone/>
              <a:defRPr sz="1300" b="1"/>
            </a:lvl3pPr>
            <a:lvl4pPr marL="963333" indent="0">
              <a:buNone/>
              <a:defRPr sz="1100" b="1"/>
            </a:lvl4pPr>
            <a:lvl5pPr marL="1284447" indent="0">
              <a:buNone/>
              <a:defRPr sz="1100" b="1"/>
            </a:lvl5pPr>
            <a:lvl6pPr marL="1605560" indent="0">
              <a:buNone/>
              <a:defRPr sz="1100" b="1"/>
            </a:lvl6pPr>
            <a:lvl7pPr marL="1926671" indent="0">
              <a:buNone/>
              <a:defRPr sz="1100" b="1"/>
            </a:lvl7pPr>
            <a:lvl8pPr marL="2247786" indent="0">
              <a:buNone/>
              <a:defRPr sz="1100" b="1"/>
            </a:lvl8pPr>
            <a:lvl9pPr marL="2568897"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lIns="64222" tIns="32109" rIns="64222" bIns="32109"/>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vert="horz" lIns="64222" tIns="32109" rIns="64222" bIns="32109" anchor="b"/>
          <a:lstStyle>
            <a:lvl1pPr marL="0" indent="0">
              <a:buNone/>
              <a:defRPr sz="1700" b="1"/>
            </a:lvl1pPr>
            <a:lvl2pPr marL="321109" indent="0">
              <a:buNone/>
              <a:defRPr sz="1400" b="1"/>
            </a:lvl2pPr>
            <a:lvl3pPr marL="642222" indent="0">
              <a:buNone/>
              <a:defRPr sz="1300" b="1"/>
            </a:lvl3pPr>
            <a:lvl4pPr marL="963333" indent="0">
              <a:buNone/>
              <a:defRPr sz="1100" b="1"/>
            </a:lvl4pPr>
            <a:lvl5pPr marL="1284447" indent="0">
              <a:buNone/>
              <a:defRPr sz="1100" b="1"/>
            </a:lvl5pPr>
            <a:lvl6pPr marL="1605560" indent="0">
              <a:buNone/>
              <a:defRPr sz="1100" b="1"/>
            </a:lvl6pPr>
            <a:lvl7pPr marL="1926671" indent="0">
              <a:buNone/>
              <a:defRPr sz="1100" b="1"/>
            </a:lvl7pPr>
            <a:lvl8pPr marL="2247786" indent="0">
              <a:buNone/>
              <a:defRPr sz="1100" b="1"/>
            </a:lvl8pPr>
            <a:lvl9pPr marL="2568897"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lIns="64222" tIns="32109" rIns="64222" bIns="32109"/>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3490163"/>
      </p:ext>
    </p:extLst>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5971164"/>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086258"/>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8" y="273494"/>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vert="horz" lIns="64222" tIns="32109" rIns="64222" bIns="32109"/>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8" y="1435448"/>
            <a:ext cx="3008189" cy="4690318"/>
          </a:xfrm>
          <a:prstGeom prst="rect">
            <a:avLst/>
          </a:prstGeom>
        </p:spPr>
        <p:txBody>
          <a:bodyPr vert="horz" lIns="64222" tIns="32109" rIns="64222" bIns="32109"/>
          <a:lstStyle>
            <a:lvl1pPr marL="0" indent="0">
              <a:buNone/>
              <a:defRPr sz="1000"/>
            </a:lvl1pPr>
            <a:lvl2pPr marL="321109" indent="0">
              <a:buNone/>
              <a:defRPr sz="800"/>
            </a:lvl2pPr>
            <a:lvl3pPr marL="642222" indent="0">
              <a:buNone/>
              <a:defRPr sz="700"/>
            </a:lvl3pPr>
            <a:lvl4pPr marL="963333" indent="0">
              <a:buNone/>
              <a:defRPr sz="600"/>
            </a:lvl4pPr>
            <a:lvl5pPr marL="1284447" indent="0">
              <a:buNone/>
              <a:defRPr sz="600"/>
            </a:lvl5pPr>
            <a:lvl6pPr marL="1605560" indent="0">
              <a:buNone/>
              <a:defRPr sz="600"/>
            </a:lvl6pPr>
            <a:lvl7pPr marL="1926671" indent="0">
              <a:buNone/>
              <a:defRPr sz="600"/>
            </a:lvl7pPr>
            <a:lvl8pPr marL="2247786" indent="0">
              <a:buNone/>
              <a:defRPr sz="600"/>
            </a:lvl8pPr>
            <a:lvl9pPr marL="2568897" indent="0">
              <a:buNone/>
              <a:defRPr sz="600"/>
            </a:lvl9pPr>
          </a:lstStyle>
          <a:p>
            <a:pPr lvl="0"/>
            <a:r>
              <a:rPr lang="en-US" smtClean="0"/>
              <a:t>Click to edit Master text styles</a:t>
            </a:r>
          </a:p>
        </p:txBody>
      </p:sp>
    </p:spTree>
    <p:extLst>
      <p:ext uri="{BB962C8B-B14F-4D97-AF65-F5344CB8AC3E}">
        <p14:creationId xmlns:p14="http://schemas.microsoft.com/office/powerpoint/2010/main" val="185306407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parch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5367106"/>
      </p:ext>
    </p:extLst>
  </p:cSld>
  <p:clrMapOvr>
    <a:masterClrMapping/>
  </p:clrMapOvr>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6"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6" y="612800"/>
            <a:ext cx="5486177" cy="4114354"/>
          </a:xfrm>
          <a:prstGeom prst="rect">
            <a:avLst/>
          </a:prstGeom>
        </p:spPr>
        <p:txBody>
          <a:bodyPr vert="horz" lIns="64222" tIns="32109" rIns="64222" bIns="32109"/>
          <a:lstStyle>
            <a:lvl1pPr marL="0" indent="0">
              <a:buNone/>
              <a:defRPr sz="2200"/>
            </a:lvl1pPr>
            <a:lvl2pPr marL="321109" indent="0">
              <a:buNone/>
              <a:defRPr sz="2000"/>
            </a:lvl2pPr>
            <a:lvl3pPr marL="642222" indent="0">
              <a:buNone/>
              <a:defRPr sz="1700"/>
            </a:lvl3pPr>
            <a:lvl4pPr marL="963333" indent="0">
              <a:buNone/>
              <a:defRPr sz="1400"/>
            </a:lvl4pPr>
            <a:lvl5pPr marL="1284447" indent="0">
              <a:buNone/>
              <a:defRPr sz="1400"/>
            </a:lvl5pPr>
            <a:lvl6pPr marL="1605560" indent="0">
              <a:buNone/>
              <a:defRPr sz="1400"/>
            </a:lvl6pPr>
            <a:lvl7pPr marL="1926671" indent="0">
              <a:buNone/>
              <a:defRPr sz="1400"/>
            </a:lvl7pPr>
            <a:lvl8pPr marL="2247786" indent="0">
              <a:buNone/>
              <a:defRPr sz="1400"/>
            </a:lvl8pPr>
            <a:lvl9pPr marL="2568897"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56" y="5367860"/>
            <a:ext cx="5486177" cy="804788"/>
          </a:xfrm>
          <a:prstGeom prst="rect">
            <a:avLst/>
          </a:prstGeom>
        </p:spPr>
        <p:txBody>
          <a:bodyPr vert="horz" lIns="64222" tIns="32109" rIns="64222" bIns="32109"/>
          <a:lstStyle>
            <a:lvl1pPr marL="0" indent="0">
              <a:buNone/>
              <a:defRPr sz="1000"/>
            </a:lvl1pPr>
            <a:lvl2pPr marL="321109" indent="0">
              <a:buNone/>
              <a:defRPr sz="800"/>
            </a:lvl2pPr>
            <a:lvl3pPr marL="642222" indent="0">
              <a:buNone/>
              <a:defRPr sz="700"/>
            </a:lvl3pPr>
            <a:lvl4pPr marL="963333" indent="0">
              <a:buNone/>
              <a:defRPr sz="600"/>
            </a:lvl4pPr>
            <a:lvl5pPr marL="1284447" indent="0">
              <a:buNone/>
              <a:defRPr sz="600"/>
            </a:lvl5pPr>
            <a:lvl6pPr marL="1605560" indent="0">
              <a:buNone/>
              <a:defRPr sz="600"/>
            </a:lvl6pPr>
            <a:lvl7pPr marL="1926671" indent="0">
              <a:buNone/>
              <a:defRPr sz="600"/>
            </a:lvl7pPr>
            <a:lvl8pPr marL="2247786" indent="0">
              <a:buNone/>
              <a:defRPr sz="600"/>
            </a:lvl8pPr>
            <a:lvl9pPr marL="2568897" indent="0">
              <a:buNone/>
              <a:defRPr sz="600"/>
            </a:lvl9pPr>
          </a:lstStyle>
          <a:p>
            <a:pPr lvl="0"/>
            <a:r>
              <a:rPr lang="en-US" smtClean="0"/>
              <a:t>Click to edit Master text styles</a:t>
            </a:r>
          </a:p>
        </p:txBody>
      </p:sp>
    </p:spTree>
    <p:extLst>
      <p:ext uri="{BB962C8B-B14F-4D97-AF65-F5344CB8AC3E}">
        <p14:creationId xmlns:p14="http://schemas.microsoft.com/office/powerpoint/2010/main" val="2531596322"/>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68"/>
            <a:ext cx="8228707" cy="4525119"/>
          </a:xfrm>
          <a:prstGeom prst="rect">
            <a:avLst/>
          </a:prstGeom>
        </p:spPr>
        <p:txBody>
          <a:bodyPr vert="eaVert" lIns="64222" tIns="32109" rIns="64222" bIns="321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7229267"/>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1600668"/>
            <a:ext cx="2057176" cy="486444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68"/>
            <a:ext cx="6064374" cy="4864447"/>
          </a:xfrm>
          <a:prstGeom prst="rect">
            <a:avLst/>
          </a:prstGeom>
        </p:spPr>
        <p:txBody>
          <a:bodyPr vert="eaVert" lIns="64222" tIns="32109" rIns="64222" bIns="321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7598471"/>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11" descr="Copia de 120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3 Marcador de fecha"/>
          <p:cNvSpPr>
            <a:spLocks noGrp="1"/>
          </p:cNvSpPr>
          <p:nvPr>
            <p:ph type="dt" sz="half" idx="10"/>
          </p:nvPr>
        </p:nvSpPr>
        <p:spPr/>
        <p:txBody>
          <a:bodyPr/>
          <a:lstStyle/>
          <a:p>
            <a:endParaRPr lang="en-US" alt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lt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C33FAC-A4D9-4B4C-BA68-2B796AB1C008}" type="slidenum">
              <a:rPr lang="en-US" altLang="en-US" smtClean="0">
                <a:solidFill>
                  <a:prstClr val="black">
                    <a:tint val="75000"/>
                  </a:prstClr>
                </a:solidFill>
              </a:rPr>
              <a:pPr/>
              <a:t>‹#›</a:t>
            </a:fld>
            <a:endParaRPr lang="en-US" altLang="en-US">
              <a:solidFill>
                <a:prstClr val="black">
                  <a:tint val="75000"/>
                </a:prstClr>
              </a:solidFill>
            </a:endParaRPr>
          </a:p>
        </p:txBody>
      </p:sp>
      <p:sp>
        <p:nvSpPr>
          <p:cNvPr id="8" name="WordArt 78"/>
          <p:cNvSpPr>
            <a:spLocks noChangeArrowheads="1" noChangeShapeType="1" noTextEdit="1"/>
          </p:cNvSpPr>
          <p:nvPr/>
        </p:nvSpPr>
        <p:spPr bwMode="auto">
          <a:xfrm>
            <a:off x="1785938" y="3643313"/>
            <a:ext cx="5214937" cy="433387"/>
          </a:xfrm>
          <a:prstGeom prst="rect">
            <a:avLst/>
          </a:prstGeom>
        </p:spPr>
        <p:txBody>
          <a:bodyPr wrap="none" fromWordArt="1">
            <a:prstTxWarp prst="textPlain">
              <a:avLst>
                <a:gd name="adj" fmla="val 50000"/>
              </a:avLst>
            </a:prstTxWarp>
          </a:bodyPr>
          <a:lstStyle/>
          <a:p>
            <a:pPr algn="ctr"/>
            <a:r>
              <a:rPr lang="es-ES" sz="3600" kern="10" dirty="0">
                <a:ln w="9525">
                  <a:solidFill>
                    <a:srgbClr val="FF6600"/>
                  </a:solidFill>
                  <a:round/>
                  <a:headEnd/>
                  <a:tailEnd/>
                </a:ln>
                <a:gradFill rotWithShape="1">
                  <a:gsLst>
                    <a:gs pos="0">
                      <a:srgbClr val="FF9900"/>
                    </a:gs>
                    <a:gs pos="100000">
                      <a:srgbClr val="FFFF00"/>
                    </a:gs>
                  </a:gsLst>
                  <a:path path="rect">
                    <a:fillToRect l="50000" t="50000" r="50000" b="50000"/>
                  </a:path>
                </a:gradFill>
                <a:effectLst>
                  <a:outerShdw dist="35921" dir="2700000" algn="ctr" rotWithShape="0">
                    <a:srgbClr val="990000"/>
                  </a:outerShdw>
                </a:effectLst>
                <a:latin typeface="Gill Sans MT Condensed"/>
              </a:rPr>
              <a:t>Presentación</a:t>
            </a:r>
          </a:p>
        </p:txBody>
      </p:sp>
    </p:spTree>
    <p:extLst>
      <p:ext uri="{BB962C8B-B14F-4D97-AF65-F5344CB8AC3E}">
        <p14:creationId xmlns:p14="http://schemas.microsoft.com/office/powerpoint/2010/main" val="160316787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endParaRPr lang="en-US" alt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lt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C33FAC-A4D9-4B4C-BA68-2B796AB1C00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7331512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Marcador de fecha"/>
          <p:cNvSpPr>
            <a:spLocks noGrp="1"/>
          </p:cNvSpPr>
          <p:nvPr>
            <p:ph type="dt" sz="half" idx="10"/>
          </p:nvPr>
        </p:nvSpPr>
        <p:spPr/>
        <p:txBody>
          <a:bodyPr/>
          <a:lstStyle/>
          <a:p>
            <a:endParaRPr lang="en-US" alt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lt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C33FAC-A4D9-4B4C-BA68-2B796AB1C00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07187976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fecha"/>
          <p:cNvSpPr>
            <a:spLocks noGrp="1"/>
          </p:cNvSpPr>
          <p:nvPr>
            <p:ph type="dt" sz="half" idx="10"/>
          </p:nvPr>
        </p:nvSpPr>
        <p:spPr/>
        <p:txBody>
          <a:bodyPr/>
          <a:lstStyle/>
          <a:p>
            <a:endParaRPr lang="en-US" alt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lt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C33FAC-A4D9-4B4C-BA68-2B796AB1C00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808314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6 Marcador de fecha"/>
          <p:cNvSpPr>
            <a:spLocks noGrp="1"/>
          </p:cNvSpPr>
          <p:nvPr>
            <p:ph type="dt" sz="half" idx="10"/>
          </p:nvPr>
        </p:nvSpPr>
        <p:spPr/>
        <p:txBody>
          <a:bodyPr/>
          <a:lstStyle/>
          <a:p>
            <a:endParaRPr lang="en-US" altLang="en-U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n-US" altLang="en-U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80C33FAC-A4D9-4B4C-BA68-2B796AB1C00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483820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fecha"/>
          <p:cNvSpPr>
            <a:spLocks noGrp="1"/>
          </p:cNvSpPr>
          <p:nvPr>
            <p:ph type="dt" sz="half" idx="10"/>
          </p:nvPr>
        </p:nvSpPr>
        <p:spPr/>
        <p:txBody>
          <a:bodyPr/>
          <a:lstStyle/>
          <a:p>
            <a:endParaRPr lang="en-US" altLang="en-U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n-US" altLang="en-U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80C33FAC-A4D9-4B4C-BA68-2B796AB1C00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1325112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n-US" altLang="en-U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n-US" altLang="en-U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80C33FAC-A4D9-4B4C-BA68-2B796AB1C00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352539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en-US" smtClean="0"/>
              <a:t>Click to edit Master text styles</a:t>
            </a:r>
          </a:p>
        </p:txBody>
      </p:sp>
    </p:spTree>
    <p:extLst>
      <p:ext uri="{BB962C8B-B14F-4D97-AF65-F5344CB8AC3E}">
        <p14:creationId xmlns:p14="http://schemas.microsoft.com/office/powerpoint/2010/main" val="2800334361"/>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endParaRPr lang="en-US" alt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lt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C33FAC-A4D9-4B4C-BA68-2B796AB1C00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20397654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endParaRPr lang="en-US" alt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lt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C33FAC-A4D9-4B4C-BA68-2B796AB1C00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53280375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endParaRPr lang="en-US" alt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lt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C33FAC-A4D9-4B4C-BA68-2B796AB1C00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7712793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endParaRPr lang="en-US" alt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lt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C33FAC-A4D9-4B4C-BA68-2B796AB1C00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014708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1982392"/>
            <a:ext cx="3620988" cy="409872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1113" y="1982392"/>
            <a:ext cx="3620988" cy="409872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018916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914449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7760323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13307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ED69111-3FDF-400F-AA92-C28DBCB4238D}" type="slidenum">
              <a:rPr lang="en-US" altLang="en-US"/>
              <a:pPr/>
              <a:t>‹#›</a:t>
            </a:fld>
            <a:endParaRPr lang="en-US" altLang="en-US"/>
          </a:p>
        </p:txBody>
      </p:sp>
    </p:spTree>
    <p:extLst>
      <p:ext uri="{BB962C8B-B14F-4D97-AF65-F5344CB8AC3E}">
        <p14:creationId xmlns:p14="http://schemas.microsoft.com/office/powerpoint/2010/main" val="1126704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9" y="273475"/>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9" y="1435448"/>
            <a:ext cx="3008189" cy="469031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extLst>
      <p:ext uri="{BB962C8B-B14F-4D97-AF65-F5344CB8AC3E}">
        <p14:creationId xmlns:p14="http://schemas.microsoft.com/office/powerpoint/2010/main" val="193220274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7"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7" y="612800"/>
            <a:ext cx="5486177" cy="4114354"/>
          </a:xfrm>
        </p:spPr>
        <p:txBody>
          <a:bodyPr/>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37" y="5367860"/>
            <a:ext cx="5486177" cy="80478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extLst>
      <p:ext uri="{BB962C8B-B14F-4D97-AF65-F5344CB8AC3E}">
        <p14:creationId xmlns:p14="http://schemas.microsoft.com/office/powerpoint/2010/main" val="258973306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58209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4821" y="446484"/>
            <a:ext cx="1837283" cy="56346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446484"/>
            <a:ext cx="5404693" cy="56346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647479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0"/>
            <a:ext cx="6400354" cy="1752451"/>
          </a:xfrm>
        </p:spPr>
        <p:txBody>
          <a:bodyPr/>
          <a:lstStyle>
            <a:lvl1pPr marL="0" indent="0" algn="ctr">
              <a:buNone/>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38EF8E70-3F13-F344-8771-A656EF4FE1C9}" type="slidenum">
              <a:rPr lang="en-US"/>
              <a:pPr/>
              <a:t>‹#›</a:t>
            </a:fld>
            <a:endParaRPr lang="en-US"/>
          </a:p>
        </p:txBody>
      </p:sp>
    </p:spTree>
    <p:extLst>
      <p:ext uri="{BB962C8B-B14F-4D97-AF65-F5344CB8AC3E}">
        <p14:creationId xmlns:p14="http://schemas.microsoft.com/office/powerpoint/2010/main" val="152344526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CC618C8-A28C-934F-8BED-AD20AA53C7EE}" type="slidenum">
              <a:rPr lang="en-US"/>
              <a:pPr/>
              <a:t>‹#›</a:t>
            </a:fld>
            <a:endParaRPr lang="en-US"/>
          </a:p>
        </p:txBody>
      </p:sp>
    </p:spTree>
    <p:extLst>
      <p:ext uri="{BB962C8B-B14F-4D97-AF65-F5344CB8AC3E}">
        <p14:creationId xmlns:p14="http://schemas.microsoft.com/office/powerpoint/2010/main" val="292801229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07" indent="0">
              <a:buNone/>
              <a:defRPr sz="1300"/>
            </a:lvl2pPr>
            <a:lvl3pPr marL="642816" indent="0">
              <a:buNone/>
              <a:defRPr sz="1100"/>
            </a:lvl3pPr>
            <a:lvl4pPr marL="964224" indent="0">
              <a:buNone/>
              <a:defRPr sz="1000"/>
            </a:lvl4pPr>
            <a:lvl5pPr marL="1285631" indent="0">
              <a:buNone/>
              <a:defRPr sz="1000"/>
            </a:lvl5pPr>
            <a:lvl6pPr marL="1607041" indent="0">
              <a:buNone/>
              <a:defRPr sz="1000"/>
            </a:lvl6pPr>
            <a:lvl7pPr marL="1928447" indent="0">
              <a:buNone/>
              <a:defRPr sz="1000"/>
            </a:lvl7pPr>
            <a:lvl8pPr marL="2249856" indent="0">
              <a:buNone/>
              <a:defRPr sz="1000"/>
            </a:lvl8pPr>
            <a:lvl9pPr marL="2571264"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D32790B-2D00-2543-BF82-C7F8EF24B935}" type="slidenum">
              <a:rPr lang="en-US"/>
              <a:pPr/>
              <a:t>‹#›</a:t>
            </a:fld>
            <a:endParaRPr lang="en-US"/>
          </a:p>
        </p:txBody>
      </p:sp>
    </p:spTree>
    <p:extLst>
      <p:ext uri="{BB962C8B-B14F-4D97-AF65-F5344CB8AC3E}">
        <p14:creationId xmlns:p14="http://schemas.microsoft.com/office/powerpoint/2010/main" val="320921090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414"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E68D9B81-419E-D042-BD54-4E196A06F1FE}" type="slidenum">
              <a:rPr lang="en-US"/>
              <a:pPr/>
              <a:t>‹#›</a:t>
            </a:fld>
            <a:endParaRPr lang="en-US"/>
          </a:p>
        </p:txBody>
      </p:sp>
    </p:spTree>
    <p:extLst>
      <p:ext uri="{BB962C8B-B14F-4D97-AF65-F5344CB8AC3E}">
        <p14:creationId xmlns:p14="http://schemas.microsoft.com/office/powerpoint/2010/main" val="412243272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9F75826-66A5-A740-98A3-AC38801A7D28}" type="slidenum">
              <a:rPr lang="en-US"/>
              <a:pPr/>
              <a:t>‹#›</a:t>
            </a:fld>
            <a:endParaRPr lang="en-US"/>
          </a:p>
        </p:txBody>
      </p:sp>
    </p:spTree>
    <p:extLst>
      <p:ext uri="{BB962C8B-B14F-4D97-AF65-F5344CB8AC3E}">
        <p14:creationId xmlns:p14="http://schemas.microsoft.com/office/powerpoint/2010/main" val="177019982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AA707BB0-463E-AF46-880C-E31A9052E3A9}" type="slidenum">
              <a:rPr lang="en-US"/>
              <a:pPr/>
              <a:t>‹#›</a:t>
            </a:fld>
            <a:endParaRPr lang="en-US"/>
          </a:p>
        </p:txBody>
      </p:sp>
    </p:spTree>
    <p:extLst>
      <p:ext uri="{BB962C8B-B14F-4D97-AF65-F5344CB8AC3E}">
        <p14:creationId xmlns:p14="http://schemas.microsoft.com/office/powerpoint/2010/main" val="428704755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937BF06-A875-4BA3-A376-CAC5F18591DB}" type="slidenum">
              <a:rPr lang="en-US" altLang="en-US"/>
              <a:pPr/>
              <a:t>‹#›</a:t>
            </a:fld>
            <a:endParaRPr lang="en-US" altLang="en-US"/>
          </a:p>
        </p:txBody>
      </p:sp>
    </p:spTree>
    <p:extLst>
      <p:ext uri="{BB962C8B-B14F-4D97-AF65-F5344CB8AC3E}">
        <p14:creationId xmlns:p14="http://schemas.microsoft.com/office/powerpoint/2010/main" val="26082373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BC8FE6C-FDBD-8342-B4FD-A6C350676CCA}" type="slidenum">
              <a:rPr lang="en-US"/>
              <a:pPr/>
              <a:t>‹#›</a:t>
            </a:fld>
            <a:endParaRPr lang="en-US"/>
          </a:p>
        </p:txBody>
      </p:sp>
    </p:spTree>
    <p:extLst>
      <p:ext uri="{BB962C8B-B14F-4D97-AF65-F5344CB8AC3E}">
        <p14:creationId xmlns:p14="http://schemas.microsoft.com/office/powerpoint/2010/main" val="317986137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0" y="273476"/>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0" y="1435448"/>
            <a:ext cx="3008189" cy="4690318"/>
          </a:xfrm>
        </p:spPr>
        <p:txBody>
          <a:bodyPr/>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6A8AF39-DB8B-9A46-8A39-3CDAFF3F1D3C}" type="slidenum">
              <a:rPr lang="en-US"/>
              <a:pPr/>
              <a:t>‹#›</a:t>
            </a:fld>
            <a:endParaRPr lang="en-US"/>
          </a:p>
        </p:txBody>
      </p:sp>
    </p:spTree>
    <p:extLst>
      <p:ext uri="{BB962C8B-B14F-4D97-AF65-F5344CB8AC3E}">
        <p14:creationId xmlns:p14="http://schemas.microsoft.com/office/powerpoint/2010/main" val="357531295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8"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8" y="612800"/>
            <a:ext cx="5486177" cy="4114354"/>
          </a:xfrm>
        </p:spPr>
        <p:txBody>
          <a:bodyPr/>
          <a:lstStyle>
            <a:lvl1pPr marL="0" indent="0">
              <a:buNone/>
              <a:defRPr sz="2200"/>
            </a:lvl1pPr>
            <a:lvl2pPr marL="321407" indent="0">
              <a:buNone/>
              <a:defRPr sz="2000"/>
            </a:lvl2pPr>
            <a:lvl3pPr marL="642816" indent="0">
              <a:buNone/>
              <a:defRPr sz="1700"/>
            </a:lvl3pPr>
            <a:lvl4pPr marL="964224" indent="0">
              <a:buNone/>
              <a:defRPr sz="1400"/>
            </a:lvl4pPr>
            <a:lvl5pPr marL="1285631" indent="0">
              <a:buNone/>
              <a:defRPr sz="1400"/>
            </a:lvl5pPr>
            <a:lvl6pPr marL="1607041" indent="0">
              <a:buNone/>
              <a:defRPr sz="1400"/>
            </a:lvl6pPr>
            <a:lvl7pPr marL="1928447" indent="0">
              <a:buNone/>
              <a:defRPr sz="1400"/>
            </a:lvl7pPr>
            <a:lvl8pPr marL="2249856" indent="0">
              <a:buNone/>
              <a:defRPr sz="1400"/>
            </a:lvl8pPr>
            <a:lvl9pPr marL="2571264"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38" y="5367860"/>
            <a:ext cx="5486177" cy="804788"/>
          </a:xfrm>
        </p:spPr>
        <p:txBody>
          <a:bodyPr/>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CC64024-78D1-AD4E-9D4E-982D31A53A16}" type="slidenum">
              <a:rPr lang="en-US"/>
              <a:pPr/>
              <a:t>‹#›</a:t>
            </a:fld>
            <a:endParaRPr lang="en-US"/>
          </a:p>
        </p:txBody>
      </p:sp>
    </p:spTree>
    <p:extLst>
      <p:ext uri="{BB962C8B-B14F-4D97-AF65-F5344CB8AC3E}">
        <p14:creationId xmlns:p14="http://schemas.microsoft.com/office/powerpoint/2010/main" val="337807740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87A3605-3D17-EF4F-8114-121CA9E9809B}" type="slidenum">
              <a:rPr lang="en-US"/>
              <a:pPr/>
              <a:t>‹#›</a:t>
            </a:fld>
            <a:endParaRPr lang="en-US"/>
          </a:p>
        </p:txBody>
      </p:sp>
    </p:spTree>
    <p:extLst>
      <p:ext uri="{BB962C8B-B14F-4D97-AF65-F5344CB8AC3E}">
        <p14:creationId xmlns:p14="http://schemas.microsoft.com/office/powerpoint/2010/main" val="355311550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4" y="91533"/>
            <a:ext cx="2058293" cy="67664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415" y="91533"/>
            <a:ext cx="6067723" cy="67664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F3C254D-6936-E74C-B0B5-02679F27DC31}" type="slidenum">
              <a:rPr lang="en-US"/>
              <a:pPr/>
              <a:t>‹#›</a:t>
            </a:fld>
            <a:endParaRPr lang="en-US"/>
          </a:p>
        </p:txBody>
      </p:sp>
    </p:spTree>
    <p:extLst>
      <p:ext uri="{BB962C8B-B14F-4D97-AF65-F5344CB8AC3E}">
        <p14:creationId xmlns:p14="http://schemas.microsoft.com/office/powerpoint/2010/main" val="256707656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1"/>
            <a:ext cx="6400354" cy="1752451"/>
          </a:xfrm>
        </p:spPr>
        <p:txBody>
          <a:bodyPr/>
          <a:lstStyle>
            <a:lvl1pPr marL="0" indent="0" algn="ctr">
              <a:buNone/>
              <a:defRPr/>
            </a:lvl1pPr>
            <a:lvl2pPr marL="321391" indent="0" algn="ctr">
              <a:buNone/>
              <a:defRPr/>
            </a:lvl2pPr>
            <a:lvl3pPr marL="642783" indent="0" algn="ctr">
              <a:buNone/>
              <a:defRPr/>
            </a:lvl3pPr>
            <a:lvl4pPr marL="964174" indent="0" algn="ctr">
              <a:buNone/>
              <a:defRPr/>
            </a:lvl4pPr>
            <a:lvl5pPr marL="1285565" indent="0" algn="ctr">
              <a:buNone/>
              <a:defRPr/>
            </a:lvl5pPr>
            <a:lvl6pPr marL="1606959" indent="0" algn="ctr">
              <a:buNone/>
              <a:defRPr/>
            </a:lvl6pPr>
            <a:lvl7pPr marL="1928348" indent="0" algn="ctr">
              <a:buNone/>
              <a:defRPr/>
            </a:lvl7pPr>
            <a:lvl8pPr marL="2249741" indent="0" algn="ctr">
              <a:buNone/>
              <a:defRPr/>
            </a:lvl8pPr>
            <a:lvl9pPr marL="257113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1419238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669677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91" indent="0">
              <a:buNone/>
              <a:defRPr sz="1300"/>
            </a:lvl2pPr>
            <a:lvl3pPr marL="642783" indent="0">
              <a:buNone/>
              <a:defRPr sz="1100"/>
            </a:lvl3pPr>
            <a:lvl4pPr marL="964174" indent="0">
              <a:buNone/>
              <a:defRPr sz="1000"/>
            </a:lvl4pPr>
            <a:lvl5pPr marL="1285565" indent="0">
              <a:buNone/>
              <a:defRPr sz="1000"/>
            </a:lvl5pPr>
            <a:lvl6pPr marL="1606959" indent="0">
              <a:buNone/>
              <a:defRPr sz="1000"/>
            </a:lvl6pPr>
            <a:lvl7pPr marL="1928348" indent="0">
              <a:buNone/>
              <a:defRPr sz="1000"/>
            </a:lvl7pPr>
            <a:lvl8pPr marL="2249741" indent="0">
              <a:buNone/>
              <a:defRPr sz="1000"/>
            </a:lvl8pPr>
            <a:lvl9pPr marL="2571133" indent="0">
              <a:buNone/>
              <a:defRPr sz="1000"/>
            </a:lvl9pPr>
          </a:lstStyle>
          <a:p>
            <a:pPr lvl="0"/>
            <a:r>
              <a:rPr lang="en-US" smtClean="0"/>
              <a:t>Click to edit Master text styles</a:t>
            </a:r>
          </a:p>
        </p:txBody>
      </p:sp>
    </p:spTree>
    <p:extLst>
      <p:ext uri="{BB962C8B-B14F-4D97-AF65-F5344CB8AC3E}">
        <p14:creationId xmlns:p14="http://schemas.microsoft.com/office/powerpoint/2010/main" val="176641703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1982391"/>
            <a:ext cx="1687711" cy="410765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87837" y="1982391"/>
            <a:ext cx="1687711" cy="410765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70822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91" indent="0">
              <a:buNone/>
              <a:defRPr sz="1400" b="1"/>
            </a:lvl2pPr>
            <a:lvl3pPr marL="642783" indent="0">
              <a:buNone/>
              <a:defRPr sz="1300" b="1"/>
            </a:lvl3pPr>
            <a:lvl4pPr marL="964174" indent="0">
              <a:buNone/>
              <a:defRPr sz="1100" b="1"/>
            </a:lvl4pPr>
            <a:lvl5pPr marL="1285565" indent="0">
              <a:buNone/>
              <a:defRPr sz="1100" b="1"/>
            </a:lvl5pPr>
            <a:lvl6pPr marL="1606959" indent="0">
              <a:buNone/>
              <a:defRPr sz="1100" b="1"/>
            </a:lvl6pPr>
            <a:lvl7pPr marL="1928348" indent="0">
              <a:buNone/>
              <a:defRPr sz="1100" b="1"/>
            </a:lvl7pPr>
            <a:lvl8pPr marL="2249741" indent="0">
              <a:buNone/>
              <a:defRPr sz="1100" b="1"/>
            </a:lvl8pPr>
            <a:lvl9pPr marL="2571133"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91" indent="0">
              <a:buNone/>
              <a:defRPr sz="1400" b="1"/>
            </a:lvl2pPr>
            <a:lvl3pPr marL="642783" indent="0">
              <a:buNone/>
              <a:defRPr sz="1300" b="1"/>
            </a:lvl3pPr>
            <a:lvl4pPr marL="964174" indent="0">
              <a:buNone/>
              <a:defRPr sz="1100" b="1"/>
            </a:lvl4pPr>
            <a:lvl5pPr marL="1285565" indent="0">
              <a:buNone/>
              <a:defRPr sz="1100" b="1"/>
            </a:lvl5pPr>
            <a:lvl6pPr marL="1606959" indent="0">
              <a:buNone/>
              <a:defRPr sz="1100" b="1"/>
            </a:lvl6pPr>
            <a:lvl7pPr marL="1928348" indent="0">
              <a:buNone/>
              <a:defRPr sz="1100" b="1"/>
            </a:lvl7pPr>
            <a:lvl8pPr marL="2249741" indent="0">
              <a:buNone/>
              <a:defRPr sz="1100" b="1"/>
            </a:lvl8pPr>
            <a:lvl9pPr marL="2571133"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751878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D4D49A2-8DA0-40A1-8D4A-848F15EA132A}" type="slidenum">
              <a:rPr lang="en-US" altLang="en-US"/>
              <a:pPr/>
              <a:t>‹#›</a:t>
            </a:fld>
            <a:endParaRPr lang="en-US" altLang="en-US"/>
          </a:p>
        </p:txBody>
      </p:sp>
    </p:spTree>
    <p:extLst>
      <p:ext uri="{BB962C8B-B14F-4D97-AF65-F5344CB8AC3E}">
        <p14:creationId xmlns:p14="http://schemas.microsoft.com/office/powerpoint/2010/main" val="2868780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8819872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70625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1" y="273477"/>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1" y="1435448"/>
            <a:ext cx="3008189" cy="4690318"/>
          </a:xfrm>
        </p:spPr>
        <p:txBody>
          <a:bodyPr/>
          <a:lstStyle>
            <a:lvl1pPr marL="0" indent="0">
              <a:buNone/>
              <a:defRPr sz="1000"/>
            </a:lvl1pPr>
            <a:lvl2pPr marL="321391" indent="0">
              <a:buNone/>
              <a:defRPr sz="800"/>
            </a:lvl2pPr>
            <a:lvl3pPr marL="642783" indent="0">
              <a:buNone/>
              <a:defRPr sz="700"/>
            </a:lvl3pPr>
            <a:lvl4pPr marL="964174" indent="0">
              <a:buNone/>
              <a:defRPr sz="600"/>
            </a:lvl4pPr>
            <a:lvl5pPr marL="1285565" indent="0">
              <a:buNone/>
              <a:defRPr sz="600"/>
            </a:lvl5pPr>
            <a:lvl6pPr marL="1606959" indent="0">
              <a:buNone/>
              <a:defRPr sz="600"/>
            </a:lvl6pPr>
            <a:lvl7pPr marL="1928348" indent="0">
              <a:buNone/>
              <a:defRPr sz="600"/>
            </a:lvl7pPr>
            <a:lvl8pPr marL="2249741" indent="0">
              <a:buNone/>
              <a:defRPr sz="600"/>
            </a:lvl8pPr>
            <a:lvl9pPr marL="2571133" indent="0">
              <a:buNone/>
              <a:defRPr sz="600"/>
            </a:lvl9pPr>
          </a:lstStyle>
          <a:p>
            <a:pPr lvl="0"/>
            <a:r>
              <a:rPr lang="en-US" smtClean="0"/>
              <a:t>Click to edit Master text styles</a:t>
            </a:r>
          </a:p>
        </p:txBody>
      </p:sp>
    </p:spTree>
    <p:extLst>
      <p:ext uri="{BB962C8B-B14F-4D97-AF65-F5344CB8AC3E}">
        <p14:creationId xmlns:p14="http://schemas.microsoft.com/office/powerpoint/2010/main" val="152677355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9"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9" y="612800"/>
            <a:ext cx="5486177" cy="4114354"/>
          </a:xfrm>
        </p:spPr>
        <p:txBody>
          <a:bodyPr/>
          <a:lstStyle>
            <a:lvl1pPr marL="0" indent="0">
              <a:buNone/>
              <a:defRPr sz="2200"/>
            </a:lvl1pPr>
            <a:lvl2pPr marL="321391" indent="0">
              <a:buNone/>
              <a:defRPr sz="2000"/>
            </a:lvl2pPr>
            <a:lvl3pPr marL="642783" indent="0">
              <a:buNone/>
              <a:defRPr sz="1700"/>
            </a:lvl3pPr>
            <a:lvl4pPr marL="964174" indent="0">
              <a:buNone/>
              <a:defRPr sz="1400"/>
            </a:lvl4pPr>
            <a:lvl5pPr marL="1285565" indent="0">
              <a:buNone/>
              <a:defRPr sz="1400"/>
            </a:lvl5pPr>
            <a:lvl6pPr marL="1606959" indent="0">
              <a:buNone/>
              <a:defRPr sz="1400"/>
            </a:lvl6pPr>
            <a:lvl7pPr marL="1928348" indent="0">
              <a:buNone/>
              <a:defRPr sz="1400"/>
            </a:lvl7pPr>
            <a:lvl8pPr marL="2249741" indent="0">
              <a:buNone/>
              <a:defRPr sz="1400"/>
            </a:lvl8pPr>
            <a:lvl9pPr marL="2571133"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39" y="5367860"/>
            <a:ext cx="5486177" cy="804788"/>
          </a:xfrm>
        </p:spPr>
        <p:txBody>
          <a:bodyPr/>
          <a:lstStyle>
            <a:lvl1pPr marL="0" indent="0">
              <a:buNone/>
              <a:defRPr sz="1000"/>
            </a:lvl1pPr>
            <a:lvl2pPr marL="321391" indent="0">
              <a:buNone/>
              <a:defRPr sz="800"/>
            </a:lvl2pPr>
            <a:lvl3pPr marL="642783" indent="0">
              <a:buNone/>
              <a:defRPr sz="700"/>
            </a:lvl3pPr>
            <a:lvl4pPr marL="964174" indent="0">
              <a:buNone/>
              <a:defRPr sz="600"/>
            </a:lvl4pPr>
            <a:lvl5pPr marL="1285565" indent="0">
              <a:buNone/>
              <a:defRPr sz="600"/>
            </a:lvl5pPr>
            <a:lvl6pPr marL="1606959" indent="0">
              <a:buNone/>
              <a:defRPr sz="600"/>
            </a:lvl6pPr>
            <a:lvl7pPr marL="1928348" indent="0">
              <a:buNone/>
              <a:defRPr sz="600"/>
            </a:lvl7pPr>
            <a:lvl8pPr marL="2249741" indent="0">
              <a:buNone/>
              <a:defRPr sz="600"/>
            </a:lvl8pPr>
            <a:lvl9pPr marL="2571133" indent="0">
              <a:buNone/>
              <a:defRPr sz="600"/>
            </a:lvl9pPr>
          </a:lstStyle>
          <a:p>
            <a:pPr lvl="0"/>
            <a:r>
              <a:rPr lang="en-US" smtClean="0"/>
              <a:t>Click to edit Master text styles</a:t>
            </a:r>
          </a:p>
        </p:txBody>
      </p:sp>
    </p:spTree>
    <p:extLst>
      <p:ext uri="{BB962C8B-B14F-4D97-AF65-F5344CB8AC3E}">
        <p14:creationId xmlns:p14="http://schemas.microsoft.com/office/powerpoint/2010/main" val="403220353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385086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446488"/>
            <a:ext cx="1839516" cy="5643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3" y="446488"/>
            <a:ext cx="5411391" cy="564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222439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2"/>
            <a:ext cx="6400354" cy="1752451"/>
          </a:xfrm>
        </p:spPr>
        <p:txBody>
          <a:bodyPr/>
          <a:lstStyle>
            <a:lvl1pPr marL="0" indent="0" algn="ctr">
              <a:buNone/>
              <a:defRPr/>
            </a:lvl1pPr>
            <a:lvl2pPr marL="321374" indent="0" algn="ctr">
              <a:buNone/>
              <a:defRPr/>
            </a:lvl2pPr>
            <a:lvl3pPr marL="642750" indent="0" algn="ctr">
              <a:buNone/>
              <a:defRPr/>
            </a:lvl3pPr>
            <a:lvl4pPr marL="964124" indent="0" algn="ctr">
              <a:buNone/>
              <a:defRPr/>
            </a:lvl4pPr>
            <a:lvl5pPr marL="1285500" indent="0" algn="ctr">
              <a:buNone/>
              <a:defRPr/>
            </a:lvl5pPr>
            <a:lvl6pPr marL="1606877" indent="0" algn="ctr">
              <a:buNone/>
              <a:defRPr/>
            </a:lvl6pPr>
            <a:lvl7pPr marL="1928250" indent="0" algn="ctr">
              <a:buNone/>
              <a:defRPr/>
            </a:lvl7pPr>
            <a:lvl8pPr marL="2249626" indent="0" algn="ctr">
              <a:buNone/>
              <a:defRPr/>
            </a:lvl8pPr>
            <a:lvl9pPr marL="257100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3467101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164149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74" indent="0">
              <a:buNone/>
              <a:defRPr sz="1300"/>
            </a:lvl2pPr>
            <a:lvl3pPr marL="642750" indent="0">
              <a:buNone/>
              <a:defRPr sz="1100"/>
            </a:lvl3pPr>
            <a:lvl4pPr marL="964124" indent="0">
              <a:buNone/>
              <a:defRPr sz="1000"/>
            </a:lvl4pPr>
            <a:lvl5pPr marL="1285500" indent="0">
              <a:buNone/>
              <a:defRPr sz="1000"/>
            </a:lvl5pPr>
            <a:lvl6pPr marL="1606877" indent="0">
              <a:buNone/>
              <a:defRPr sz="1000"/>
            </a:lvl6pPr>
            <a:lvl7pPr marL="1928250" indent="0">
              <a:buNone/>
              <a:defRPr sz="1000"/>
            </a:lvl7pPr>
            <a:lvl8pPr marL="2249626" indent="0">
              <a:buNone/>
              <a:defRPr sz="1000"/>
            </a:lvl8pPr>
            <a:lvl9pPr marL="2571001" indent="0">
              <a:buNone/>
              <a:defRPr sz="1000"/>
            </a:lvl9pPr>
          </a:lstStyle>
          <a:p>
            <a:pPr lvl="0"/>
            <a:r>
              <a:rPr lang="en-US" smtClean="0"/>
              <a:t>Click to edit Master text styles</a:t>
            </a:r>
          </a:p>
        </p:txBody>
      </p:sp>
    </p:spTree>
    <p:extLst>
      <p:ext uri="{BB962C8B-B14F-4D97-AF65-F5344CB8AC3E}">
        <p14:creationId xmlns:p14="http://schemas.microsoft.com/office/powerpoint/2010/main" val="412887829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82391"/>
            <a:ext cx="3625453" cy="410765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82391"/>
            <a:ext cx="3625453" cy="410765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033021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9497FC2-9254-4861-A788-200DD85EF635}" type="slidenum">
              <a:rPr lang="en-US" altLang="en-US"/>
              <a:pPr/>
              <a:t>‹#›</a:t>
            </a:fld>
            <a:endParaRPr lang="en-US" altLang="en-US"/>
          </a:p>
        </p:txBody>
      </p:sp>
    </p:spTree>
    <p:extLst>
      <p:ext uri="{BB962C8B-B14F-4D97-AF65-F5344CB8AC3E}">
        <p14:creationId xmlns:p14="http://schemas.microsoft.com/office/powerpoint/2010/main" val="37036161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047794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4628732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93988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2" y="273478"/>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2" y="1435448"/>
            <a:ext cx="3008189" cy="469031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Tree>
    <p:extLst>
      <p:ext uri="{BB962C8B-B14F-4D97-AF65-F5344CB8AC3E}">
        <p14:creationId xmlns:p14="http://schemas.microsoft.com/office/powerpoint/2010/main" val="998842968"/>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0"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0" y="612800"/>
            <a:ext cx="5486177" cy="4114354"/>
          </a:xfrm>
        </p:spPr>
        <p:txBody>
          <a:bodyPr/>
          <a:lstStyle>
            <a:lvl1pPr marL="0" indent="0">
              <a:buNone/>
              <a:defRPr sz="2200"/>
            </a:lvl1pPr>
            <a:lvl2pPr marL="321374" indent="0">
              <a:buNone/>
              <a:defRPr sz="2000"/>
            </a:lvl2pPr>
            <a:lvl3pPr marL="642750" indent="0">
              <a:buNone/>
              <a:defRPr sz="1700"/>
            </a:lvl3pPr>
            <a:lvl4pPr marL="964124" indent="0">
              <a:buNone/>
              <a:defRPr sz="1400"/>
            </a:lvl4pPr>
            <a:lvl5pPr marL="1285500" indent="0">
              <a:buNone/>
              <a:defRPr sz="1400"/>
            </a:lvl5pPr>
            <a:lvl6pPr marL="1606877" indent="0">
              <a:buNone/>
              <a:defRPr sz="1400"/>
            </a:lvl6pPr>
            <a:lvl7pPr marL="1928250" indent="0">
              <a:buNone/>
              <a:defRPr sz="1400"/>
            </a:lvl7pPr>
            <a:lvl8pPr marL="2249626" indent="0">
              <a:buNone/>
              <a:defRPr sz="1400"/>
            </a:lvl8pPr>
            <a:lvl9pPr marL="2571001"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40" y="5367860"/>
            <a:ext cx="5486177" cy="80478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Tree>
    <p:extLst>
      <p:ext uri="{BB962C8B-B14F-4D97-AF65-F5344CB8AC3E}">
        <p14:creationId xmlns:p14="http://schemas.microsoft.com/office/powerpoint/2010/main" val="2215345489"/>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103483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446489"/>
            <a:ext cx="1839516" cy="5643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4" y="446489"/>
            <a:ext cx="5411391" cy="564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85232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3"/>
            <a:ext cx="6400354" cy="1752451"/>
          </a:xfrm>
        </p:spPr>
        <p:txBody>
          <a:bodyPr/>
          <a:lstStyle>
            <a:lvl1pPr marL="0" indent="0" algn="ctr">
              <a:buNone/>
              <a:defRPr/>
            </a:lvl1pPr>
            <a:lvl2pPr marL="321357" indent="0" algn="ctr">
              <a:buNone/>
              <a:defRPr/>
            </a:lvl2pPr>
            <a:lvl3pPr marL="642717" indent="0" algn="ctr">
              <a:buNone/>
              <a:defRPr/>
            </a:lvl3pPr>
            <a:lvl4pPr marL="964075" indent="0" algn="ctr">
              <a:buNone/>
              <a:defRPr/>
            </a:lvl4pPr>
            <a:lvl5pPr marL="1285434" indent="0" algn="ctr">
              <a:buNone/>
              <a:defRPr/>
            </a:lvl5pPr>
            <a:lvl6pPr marL="1606794" indent="0" algn="ctr">
              <a:buNone/>
              <a:defRPr/>
            </a:lvl6pPr>
            <a:lvl7pPr marL="1928151" indent="0" algn="ctr">
              <a:buNone/>
              <a:defRPr/>
            </a:lvl7pPr>
            <a:lvl8pPr marL="2249511" indent="0" algn="ctr">
              <a:buNone/>
              <a:defRPr/>
            </a:lvl8pPr>
            <a:lvl9pPr marL="257087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6738442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10463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57" indent="0">
              <a:buNone/>
              <a:defRPr sz="1300"/>
            </a:lvl2pPr>
            <a:lvl3pPr marL="642717" indent="0">
              <a:buNone/>
              <a:defRPr sz="1100"/>
            </a:lvl3pPr>
            <a:lvl4pPr marL="964075" indent="0">
              <a:buNone/>
              <a:defRPr sz="1000"/>
            </a:lvl4pPr>
            <a:lvl5pPr marL="1285434" indent="0">
              <a:buNone/>
              <a:defRPr sz="1000"/>
            </a:lvl5pPr>
            <a:lvl6pPr marL="1606794" indent="0">
              <a:buNone/>
              <a:defRPr sz="1000"/>
            </a:lvl6pPr>
            <a:lvl7pPr marL="1928151" indent="0">
              <a:buNone/>
              <a:defRPr sz="1000"/>
            </a:lvl7pPr>
            <a:lvl8pPr marL="2249511" indent="0">
              <a:buNone/>
              <a:defRPr sz="1000"/>
            </a:lvl8pPr>
            <a:lvl9pPr marL="2570870" indent="0">
              <a:buNone/>
              <a:defRPr sz="1000"/>
            </a:lvl9pPr>
          </a:lstStyle>
          <a:p>
            <a:pPr lvl="0"/>
            <a:r>
              <a:rPr lang="en-US" smtClean="0"/>
              <a:t>Click to edit Master text styles</a:t>
            </a:r>
          </a:p>
        </p:txBody>
      </p:sp>
    </p:spTree>
    <p:extLst>
      <p:ext uri="{BB962C8B-B14F-4D97-AF65-F5344CB8AC3E}">
        <p14:creationId xmlns:p14="http://schemas.microsoft.com/office/powerpoint/2010/main" val="7706244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FC87E95-9D23-4690-970B-392DD8D7B2C0}" type="slidenum">
              <a:rPr lang="en-US" altLang="en-US"/>
              <a:pPr/>
              <a:t>‹#›</a:t>
            </a:fld>
            <a:endParaRPr lang="en-US" altLang="en-US"/>
          </a:p>
        </p:txBody>
      </p:sp>
    </p:spTree>
    <p:extLst>
      <p:ext uri="{BB962C8B-B14F-4D97-AF65-F5344CB8AC3E}">
        <p14:creationId xmlns:p14="http://schemas.microsoft.com/office/powerpoint/2010/main" val="7812398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1982391"/>
            <a:ext cx="1687711" cy="410765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87837" y="1982391"/>
            <a:ext cx="1687711" cy="410765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2535660"/>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2740156"/>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14692322"/>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953901"/>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3" y="273479"/>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3" y="1435448"/>
            <a:ext cx="3008189" cy="4690318"/>
          </a:xfrm>
        </p:spPr>
        <p:txBody>
          <a:bodyPr/>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smtClean="0"/>
              <a:t>Click to edit Master text styles</a:t>
            </a:r>
          </a:p>
        </p:txBody>
      </p:sp>
    </p:spTree>
    <p:extLst>
      <p:ext uri="{BB962C8B-B14F-4D97-AF65-F5344CB8AC3E}">
        <p14:creationId xmlns:p14="http://schemas.microsoft.com/office/powerpoint/2010/main" val="155103831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1"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1" y="612800"/>
            <a:ext cx="5486177" cy="4114354"/>
          </a:xfrm>
        </p:spPr>
        <p:txBody>
          <a:bodyPr/>
          <a:lstStyle>
            <a:lvl1pPr marL="0" indent="0">
              <a:buNone/>
              <a:defRPr sz="2200"/>
            </a:lvl1pPr>
            <a:lvl2pPr marL="321357" indent="0">
              <a:buNone/>
              <a:defRPr sz="2000"/>
            </a:lvl2pPr>
            <a:lvl3pPr marL="642717" indent="0">
              <a:buNone/>
              <a:defRPr sz="1700"/>
            </a:lvl3pPr>
            <a:lvl4pPr marL="964075" indent="0">
              <a:buNone/>
              <a:defRPr sz="1400"/>
            </a:lvl4pPr>
            <a:lvl5pPr marL="1285434" indent="0">
              <a:buNone/>
              <a:defRPr sz="1400"/>
            </a:lvl5pPr>
            <a:lvl6pPr marL="1606794" indent="0">
              <a:buNone/>
              <a:defRPr sz="1400"/>
            </a:lvl6pPr>
            <a:lvl7pPr marL="1928151" indent="0">
              <a:buNone/>
              <a:defRPr sz="1400"/>
            </a:lvl7pPr>
            <a:lvl8pPr marL="2249511" indent="0">
              <a:buNone/>
              <a:defRPr sz="1400"/>
            </a:lvl8pPr>
            <a:lvl9pPr marL="2570870"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41" y="5367860"/>
            <a:ext cx="5486177" cy="804788"/>
          </a:xfrm>
        </p:spPr>
        <p:txBody>
          <a:bodyPr/>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smtClean="0"/>
              <a:t>Click to edit Master text styles</a:t>
            </a:r>
          </a:p>
        </p:txBody>
      </p:sp>
    </p:spTree>
    <p:extLst>
      <p:ext uri="{BB962C8B-B14F-4D97-AF65-F5344CB8AC3E}">
        <p14:creationId xmlns:p14="http://schemas.microsoft.com/office/powerpoint/2010/main" val="2460863034"/>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958041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446490"/>
            <a:ext cx="1839516" cy="5643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5" y="446490"/>
            <a:ext cx="5411391" cy="564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1349832"/>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4"/>
            <a:ext cx="6400354" cy="1752451"/>
          </a:xfrm>
        </p:spPr>
        <p:txBody>
          <a:bodyPr/>
          <a:lstStyle>
            <a:lvl1pPr marL="0" indent="0" algn="ctr">
              <a:buNone/>
              <a:defRPr/>
            </a:lvl1pPr>
            <a:lvl2pPr marL="321341" indent="0" algn="ctr">
              <a:buNone/>
              <a:defRPr/>
            </a:lvl2pPr>
            <a:lvl3pPr marL="642684" indent="0" algn="ctr">
              <a:buNone/>
              <a:defRPr/>
            </a:lvl3pPr>
            <a:lvl4pPr marL="964025" indent="0" algn="ctr">
              <a:buNone/>
              <a:defRPr/>
            </a:lvl4pPr>
            <a:lvl5pPr marL="1285368" indent="0" algn="ctr">
              <a:buNone/>
              <a:defRPr/>
            </a:lvl5pPr>
            <a:lvl6pPr marL="1606711" indent="0" algn="ctr">
              <a:buNone/>
              <a:defRPr/>
            </a:lvl6pPr>
            <a:lvl7pPr marL="1928052" indent="0" algn="ctr">
              <a:buNone/>
              <a:defRPr/>
            </a:lvl7pPr>
            <a:lvl8pPr marL="2249396" indent="0" algn="ctr">
              <a:buNone/>
              <a:defRPr/>
            </a:lvl8pPr>
            <a:lvl9pPr marL="257073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16574847"/>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891539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9A32EBB-5F8F-4590-A7FB-F1AE4FDF1DE1}" type="slidenum">
              <a:rPr lang="en-US" altLang="en-US"/>
              <a:pPr/>
              <a:t>‹#›</a:t>
            </a:fld>
            <a:endParaRPr lang="en-US" altLang="en-US"/>
          </a:p>
        </p:txBody>
      </p:sp>
    </p:spTree>
    <p:extLst>
      <p:ext uri="{BB962C8B-B14F-4D97-AF65-F5344CB8AC3E}">
        <p14:creationId xmlns:p14="http://schemas.microsoft.com/office/powerpoint/2010/main" val="12427681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41" indent="0">
              <a:buNone/>
              <a:defRPr sz="1300"/>
            </a:lvl2pPr>
            <a:lvl3pPr marL="642684" indent="0">
              <a:buNone/>
              <a:defRPr sz="1100"/>
            </a:lvl3pPr>
            <a:lvl4pPr marL="964025" indent="0">
              <a:buNone/>
              <a:defRPr sz="1000"/>
            </a:lvl4pPr>
            <a:lvl5pPr marL="1285368" indent="0">
              <a:buNone/>
              <a:defRPr sz="1000"/>
            </a:lvl5pPr>
            <a:lvl6pPr marL="1606711" indent="0">
              <a:buNone/>
              <a:defRPr sz="1000"/>
            </a:lvl6pPr>
            <a:lvl7pPr marL="1928052" indent="0">
              <a:buNone/>
              <a:defRPr sz="1000"/>
            </a:lvl7pPr>
            <a:lvl8pPr marL="2249396" indent="0">
              <a:buNone/>
              <a:defRPr sz="1000"/>
            </a:lvl8pPr>
            <a:lvl9pPr marL="2570738" indent="0">
              <a:buNone/>
              <a:defRPr sz="1000"/>
            </a:lvl9pPr>
          </a:lstStyle>
          <a:p>
            <a:pPr lvl="0"/>
            <a:r>
              <a:rPr lang="en-US" smtClean="0"/>
              <a:t>Click to edit Master text styles</a:t>
            </a:r>
          </a:p>
        </p:txBody>
      </p:sp>
    </p:spTree>
    <p:extLst>
      <p:ext uri="{BB962C8B-B14F-4D97-AF65-F5344CB8AC3E}">
        <p14:creationId xmlns:p14="http://schemas.microsoft.com/office/powerpoint/2010/main" val="278400054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70290" y="1982391"/>
            <a:ext cx="1486793" cy="410765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64238" y="1982391"/>
            <a:ext cx="1486793" cy="410765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69858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41" indent="0">
              <a:buNone/>
              <a:defRPr sz="1400" b="1"/>
            </a:lvl2pPr>
            <a:lvl3pPr marL="642684" indent="0">
              <a:buNone/>
              <a:defRPr sz="1300" b="1"/>
            </a:lvl3pPr>
            <a:lvl4pPr marL="964025" indent="0">
              <a:buNone/>
              <a:defRPr sz="1100" b="1"/>
            </a:lvl4pPr>
            <a:lvl5pPr marL="1285368" indent="0">
              <a:buNone/>
              <a:defRPr sz="1100" b="1"/>
            </a:lvl5pPr>
            <a:lvl6pPr marL="1606711" indent="0">
              <a:buNone/>
              <a:defRPr sz="1100" b="1"/>
            </a:lvl6pPr>
            <a:lvl7pPr marL="1928052" indent="0">
              <a:buNone/>
              <a:defRPr sz="1100" b="1"/>
            </a:lvl7pPr>
            <a:lvl8pPr marL="2249396" indent="0">
              <a:buNone/>
              <a:defRPr sz="1100" b="1"/>
            </a:lvl8pPr>
            <a:lvl9pPr marL="2570738"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41" indent="0">
              <a:buNone/>
              <a:defRPr sz="1400" b="1"/>
            </a:lvl2pPr>
            <a:lvl3pPr marL="642684" indent="0">
              <a:buNone/>
              <a:defRPr sz="1300" b="1"/>
            </a:lvl3pPr>
            <a:lvl4pPr marL="964025" indent="0">
              <a:buNone/>
              <a:defRPr sz="1100" b="1"/>
            </a:lvl4pPr>
            <a:lvl5pPr marL="1285368" indent="0">
              <a:buNone/>
              <a:defRPr sz="1100" b="1"/>
            </a:lvl5pPr>
            <a:lvl6pPr marL="1606711" indent="0">
              <a:buNone/>
              <a:defRPr sz="1100" b="1"/>
            </a:lvl6pPr>
            <a:lvl7pPr marL="1928052" indent="0">
              <a:buNone/>
              <a:defRPr sz="1100" b="1"/>
            </a:lvl7pPr>
            <a:lvl8pPr marL="2249396" indent="0">
              <a:buNone/>
              <a:defRPr sz="1100" b="1"/>
            </a:lvl8pPr>
            <a:lvl9pPr marL="2570738"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1247860"/>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2303964"/>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475652"/>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4" y="273480"/>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4" y="1435448"/>
            <a:ext cx="3008189" cy="4690318"/>
          </a:xfrm>
        </p:spPr>
        <p:txBody>
          <a:bodyPr/>
          <a:lstStyle>
            <a:lvl1pPr marL="0" indent="0">
              <a:buNone/>
              <a:defRPr sz="1000"/>
            </a:lvl1pPr>
            <a:lvl2pPr marL="321341" indent="0">
              <a:buNone/>
              <a:defRPr sz="800"/>
            </a:lvl2pPr>
            <a:lvl3pPr marL="642684" indent="0">
              <a:buNone/>
              <a:defRPr sz="700"/>
            </a:lvl3pPr>
            <a:lvl4pPr marL="964025" indent="0">
              <a:buNone/>
              <a:defRPr sz="600"/>
            </a:lvl4pPr>
            <a:lvl5pPr marL="1285368" indent="0">
              <a:buNone/>
              <a:defRPr sz="600"/>
            </a:lvl5pPr>
            <a:lvl6pPr marL="1606711" indent="0">
              <a:buNone/>
              <a:defRPr sz="600"/>
            </a:lvl6pPr>
            <a:lvl7pPr marL="1928052" indent="0">
              <a:buNone/>
              <a:defRPr sz="600"/>
            </a:lvl7pPr>
            <a:lvl8pPr marL="2249396" indent="0">
              <a:buNone/>
              <a:defRPr sz="600"/>
            </a:lvl8pPr>
            <a:lvl9pPr marL="2570738" indent="0">
              <a:buNone/>
              <a:defRPr sz="600"/>
            </a:lvl9pPr>
          </a:lstStyle>
          <a:p>
            <a:pPr lvl="0"/>
            <a:r>
              <a:rPr lang="en-US" smtClean="0"/>
              <a:t>Click to edit Master text styles</a:t>
            </a:r>
          </a:p>
        </p:txBody>
      </p:sp>
    </p:spTree>
    <p:extLst>
      <p:ext uri="{BB962C8B-B14F-4D97-AF65-F5344CB8AC3E}">
        <p14:creationId xmlns:p14="http://schemas.microsoft.com/office/powerpoint/2010/main" val="153678909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2"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2" y="612800"/>
            <a:ext cx="5486177" cy="4114354"/>
          </a:xfrm>
        </p:spPr>
        <p:txBody>
          <a:bodyPr/>
          <a:lstStyle>
            <a:lvl1pPr marL="0" indent="0">
              <a:buNone/>
              <a:defRPr sz="2200"/>
            </a:lvl1pPr>
            <a:lvl2pPr marL="321341" indent="0">
              <a:buNone/>
              <a:defRPr sz="2000"/>
            </a:lvl2pPr>
            <a:lvl3pPr marL="642684" indent="0">
              <a:buNone/>
              <a:defRPr sz="1700"/>
            </a:lvl3pPr>
            <a:lvl4pPr marL="964025" indent="0">
              <a:buNone/>
              <a:defRPr sz="1400"/>
            </a:lvl4pPr>
            <a:lvl5pPr marL="1285368" indent="0">
              <a:buNone/>
              <a:defRPr sz="1400"/>
            </a:lvl5pPr>
            <a:lvl6pPr marL="1606711" indent="0">
              <a:buNone/>
              <a:defRPr sz="1400"/>
            </a:lvl6pPr>
            <a:lvl7pPr marL="1928052" indent="0">
              <a:buNone/>
              <a:defRPr sz="1400"/>
            </a:lvl7pPr>
            <a:lvl8pPr marL="2249396" indent="0">
              <a:buNone/>
              <a:defRPr sz="1400"/>
            </a:lvl8pPr>
            <a:lvl9pPr marL="2570738"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42" y="5367860"/>
            <a:ext cx="5486177" cy="804788"/>
          </a:xfrm>
        </p:spPr>
        <p:txBody>
          <a:bodyPr/>
          <a:lstStyle>
            <a:lvl1pPr marL="0" indent="0">
              <a:buNone/>
              <a:defRPr sz="1000"/>
            </a:lvl1pPr>
            <a:lvl2pPr marL="321341" indent="0">
              <a:buNone/>
              <a:defRPr sz="800"/>
            </a:lvl2pPr>
            <a:lvl3pPr marL="642684" indent="0">
              <a:buNone/>
              <a:defRPr sz="700"/>
            </a:lvl3pPr>
            <a:lvl4pPr marL="964025" indent="0">
              <a:buNone/>
              <a:defRPr sz="600"/>
            </a:lvl4pPr>
            <a:lvl5pPr marL="1285368" indent="0">
              <a:buNone/>
              <a:defRPr sz="600"/>
            </a:lvl5pPr>
            <a:lvl6pPr marL="1606711" indent="0">
              <a:buNone/>
              <a:defRPr sz="600"/>
            </a:lvl6pPr>
            <a:lvl7pPr marL="1928052" indent="0">
              <a:buNone/>
              <a:defRPr sz="600"/>
            </a:lvl7pPr>
            <a:lvl8pPr marL="2249396" indent="0">
              <a:buNone/>
              <a:defRPr sz="600"/>
            </a:lvl8pPr>
            <a:lvl9pPr marL="2570738" indent="0">
              <a:buNone/>
              <a:defRPr sz="600"/>
            </a:lvl9pPr>
          </a:lstStyle>
          <a:p>
            <a:pPr lvl="0"/>
            <a:r>
              <a:rPr lang="en-US" smtClean="0"/>
              <a:t>Click to edit Master text styles</a:t>
            </a:r>
          </a:p>
        </p:txBody>
      </p:sp>
    </p:spTree>
    <p:extLst>
      <p:ext uri="{BB962C8B-B14F-4D97-AF65-F5344CB8AC3E}">
        <p14:creationId xmlns:p14="http://schemas.microsoft.com/office/powerpoint/2010/main" val="1439232873"/>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7534597"/>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446491"/>
            <a:ext cx="1839516" cy="5643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6" y="446491"/>
            <a:ext cx="5411391" cy="564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3024411"/>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5"/>
            <a:ext cx="6400354" cy="1752451"/>
          </a:xfrm>
        </p:spPr>
        <p:txBody>
          <a:bodyPr/>
          <a:lstStyle>
            <a:lvl1pPr marL="0" indent="0" algn="ctr">
              <a:buNone/>
              <a:defRPr/>
            </a:lvl1pPr>
            <a:lvl2pPr marL="321324" indent="0" algn="ctr">
              <a:buNone/>
              <a:defRPr/>
            </a:lvl2pPr>
            <a:lvl3pPr marL="642651" indent="0" algn="ctr">
              <a:buNone/>
              <a:defRPr/>
            </a:lvl3pPr>
            <a:lvl4pPr marL="963975" indent="0" algn="ctr">
              <a:buNone/>
              <a:defRPr/>
            </a:lvl4pPr>
            <a:lvl5pPr marL="1285302" indent="0" algn="ctr">
              <a:buNone/>
              <a:defRPr/>
            </a:lvl5pPr>
            <a:lvl6pPr marL="1606628" indent="0" algn="ctr">
              <a:buNone/>
              <a:defRPr/>
            </a:lvl6pPr>
            <a:lvl7pPr marL="1927954" indent="0" algn="ctr">
              <a:buNone/>
              <a:defRPr/>
            </a:lvl7pPr>
            <a:lvl8pPr marL="2249281" indent="0" algn="ctr">
              <a:buNone/>
              <a:defRPr/>
            </a:lvl8pPr>
            <a:lvl9pPr marL="257060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022373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D0D48A8-63E7-491C-B6E4-49BD431A30A4}" type="slidenum">
              <a:rPr lang="en-US" altLang="en-US"/>
              <a:pPr/>
              <a:t>‹#›</a:t>
            </a:fld>
            <a:endParaRPr lang="en-US" altLang="en-US"/>
          </a:p>
        </p:txBody>
      </p:sp>
    </p:spTree>
    <p:extLst>
      <p:ext uri="{BB962C8B-B14F-4D97-AF65-F5344CB8AC3E}">
        <p14:creationId xmlns:p14="http://schemas.microsoft.com/office/powerpoint/2010/main" val="42350352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8433460"/>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24" indent="0">
              <a:buNone/>
              <a:defRPr sz="1300"/>
            </a:lvl2pPr>
            <a:lvl3pPr marL="642651" indent="0">
              <a:buNone/>
              <a:defRPr sz="1100"/>
            </a:lvl3pPr>
            <a:lvl4pPr marL="963975" indent="0">
              <a:buNone/>
              <a:defRPr sz="1000"/>
            </a:lvl4pPr>
            <a:lvl5pPr marL="1285302" indent="0">
              <a:buNone/>
              <a:defRPr sz="1000"/>
            </a:lvl5pPr>
            <a:lvl6pPr marL="1606628" indent="0">
              <a:buNone/>
              <a:defRPr sz="1000"/>
            </a:lvl6pPr>
            <a:lvl7pPr marL="1927954" indent="0">
              <a:buNone/>
              <a:defRPr sz="1000"/>
            </a:lvl7pPr>
            <a:lvl8pPr marL="2249281" indent="0">
              <a:buNone/>
              <a:defRPr sz="1000"/>
            </a:lvl8pPr>
            <a:lvl9pPr marL="2570607" indent="0">
              <a:buNone/>
              <a:defRPr sz="1000"/>
            </a:lvl9pPr>
          </a:lstStyle>
          <a:p>
            <a:pPr lvl="0"/>
            <a:r>
              <a:rPr lang="en-US" smtClean="0"/>
              <a:t>Click to edit Master text styles</a:t>
            </a:r>
          </a:p>
        </p:txBody>
      </p:sp>
    </p:spTree>
    <p:extLst>
      <p:ext uri="{BB962C8B-B14F-4D97-AF65-F5344CB8AC3E}">
        <p14:creationId xmlns:p14="http://schemas.microsoft.com/office/powerpoint/2010/main" val="1960275404"/>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9359" y="3768336"/>
            <a:ext cx="2094012" cy="1643063"/>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90527" y="3768336"/>
            <a:ext cx="2094012" cy="1643063"/>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2843756"/>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24" indent="0">
              <a:buNone/>
              <a:defRPr sz="1400" b="1"/>
            </a:lvl2pPr>
            <a:lvl3pPr marL="642651" indent="0">
              <a:buNone/>
              <a:defRPr sz="1300" b="1"/>
            </a:lvl3pPr>
            <a:lvl4pPr marL="963975" indent="0">
              <a:buNone/>
              <a:defRPr sz="1100" b="1"/>
            </a:lvl4pPr>
            <a:lvl5pPr marL="1285302" indent="0">
              <a:buNone/>
              <a:defRPr sz="1100" b="1"/>
            </a:lvl5pPr>
            <a:lvl6pPr marL="1606628" indent="0">
              <a:buNone/>
              <a:defRPr sz="1100" b="1"/>
            </a:lvl6pPr>
            <a:lvl7pPr marL="1927954" indent="0">
              <a:buNone/>
              <a:defRPr sz="1100" b="1"/>
            </a:lvl7pPr>
            <a:lvl8pPr marL="2249281" indent="0">
              <a:buNone/>
              <a:defRPr sz="1100" b="1"/>
            </a:lvl8pPr>
            <a:lvl9pPr marL="2570607"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24" indent="0">
              <a:buNone/>
              <a:defRPr sz="1400" b="1"/>
            </a:lvl2pPr>
            <a:lvl3pPr marL="642651" indent="0">
              <a:buNone/>
              <a:defRPr sz="1300" b="1"/>
            </a:lvl3pPr>
            <a:lvl4pPr marL="963975" indent="0">
              <a:buNone/>
              <a:defRPr sz="1100" b="1"/>
            </a:lvl4pPr>
            <a:lvl5pPr marL="1285302" indent="0">
              <a:buNone/>
              <a:defRPr sz="1100" b="1"/>
            </a:lvl5pPr>
            <a:lvl6pPr marL="1606628" indent="0">
              <a:buNone/>
              <a:defRPr sz="1100" b="1"/>
            </a:lvl6pPr>
            <a:lvl7pPr marL="1927954" indent="0">
              <a:buNone/>
              <a:defRPr sz="1100" b="1"/>
            </a:lvl7pPr>
            <a:lvl8pPr marL="2249281" indent="0">
              <a:buNone/>
              <a:defRPr sz="1100" b="1"/>
            </a:lvl8pPr>
            <a:lvl9pPr marL="2570607"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4100955"/>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41866159"/>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4262341"/>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5" y="273481"/>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5" y="1435448"/>
            <a:ext cx="3008189" cy="4690318"/>
          </a:xfrm>
        </p:spPr>
        <p:txBody>
          <a:bodyPr/>
          <a:lstStyle>
            <a:lvl1pPr marL="0" indent="0">
              <a:buNone/>
              <a:defRPr sz="1000"/>
            </a:lvl1pPr>
            <a:lvl2pPr marL="321324" indent="0">
              <a:buNone/>
              <a:defRPr sz="800"/>
            </a:lvl2pPr>
            <a:lvl3pPr marL="642651" indent="0">
              <a:buNone/>
              <a:defRPr sz="700"/>
            </a:lvl3pPr>
            <a:lvl4pPr marL="963975" indent="0">
              <a:buNone/>
              <a:defRPr sz="600"/>
            </a:lvl4pPr>
            <a:lvl5pPr marL="1285302" indent="0">
              <a:buNone/>
              <a:defRPr sz="600"/>
            </a:lvl5pPr>
            <a:lvl6pPr marL="1606628" indent="0">
              <a:buNone/>
              <a:defRPr sz="600"/>
            </a:lvl6pPr>
            <a:lvl7pPr marL="1927954" indent="0">
              <a:buNone/>
              <a:defRPr sz="600"/>
            </a:lvl7pPr>
            <a:lvl8pPr marL="2249281" indent="0">
              <a:buNone/>
              <a:defRPr sz="600"/>
            </a:lvl8pPr>
            <a:lvl9pPr marL="2570607" indent="0">
              <a:buNone/>
              <a:defRPr sz="600"/>
            </a:lvl9pPr>
          </a:lstStyle>
          <a:p>
            <a:pPr lvl="0"/>
            <a:r>
              <a:rPr lang="en-US" smtClean="0"/>
              <a:t>Click to edit Master text styles</a:t>
            </a:r>
          </a:p>
        </p:txBody>
      </p:sp>
    </p:spTree>
    <p:extLst>
      <p:ext uri="{BB962C8B-B14F-4D97-AF65-F5344CB8AC3E}">
        <p14:creationId xmlns:p14="http://schemas.microsoft.com/office/powerpoint/2010/main" val="106570774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3"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3" y="612800"/>
            <a:ext cx="5486177" cy="4114354"/>
          </a:xfrm>
        </p:spPr>
        <p:txBody>
          <a:bodyPr/>
          <a:lstStyle>
            <a:lvl1pPr marL="0" indent="0">
              <a:buNone/>
              <a:defRPr sz="2200"/>
            </a:lvl1pPr>
            <a:lvl2pPr marL="321324" indent="0">
              <a:buNone/>
              <a:defRPr sz="2000"/>
            </a:lvl2pPr>
            <a:lvl3pPr marL="642651" indent="0">
              <a:buNone/>
              <a:defRPr sz="1700"/>
            </a:lvl3pPr>
            <a:lvl4pPr marL="963975" indent="0">
              <a:buNone/>
              <a:defRPr sz="1400"/>
            </a:lvl4pPr>
            <a:lvl5pPr marL="1285302" indent="0">
              <a:buNone/>
              <a:defRPr sz="1400"/>
            </a:lvl5pPr>
            <a:lvl6pPr marL="1606628" indent="0">
              <a:buNone/>
              <a:defRPr sz="1400"/>
            </a:lvl6pPr>
            <a:lvl7pPr marL="1927954" indent="0">
              <a:buNone/>
              <a:defRPr sz="1400"/>
            </a:lvl7pPr>
            <a:lvl8pPr marL="2249281" indent="0">
              <a:buNone/>
              <a:defRPr sz="1400"/>
            </a:lvl8pPr>
            <a:lvl9pPr marL="2570607"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43" y="5367860"/>
            <a:ext cx="5486177" cy="804788"/>
          </a:xfrm>
        </p:spPr>
        <p:txBody>
          <a:bodyPr/>
          <a:lstStyle>
            <a:lvl1pPr marL="0" indent="0">
              <a:buNone/>
              <a:defRPr sz="1000"/>
            </a:lvl1pPr>
            <a:lvl2pPr marL="321324" indent="0">
              <a:buNone/>
              <a:defRPr sz="800"/>
            </a:lvl2pPr>
            <a:lvl3pPr marL="642651" indent="0">
              <a:buNone/>
              <a:defRPr sz="700"/>
            </a:lvl3pPr>
            <a:lvl4pPr marL="963975" indent="0">
              <a:buNone/>
              <a:defRPr sz="600"/>
            </a:lvl4pPr>
            <a:lvl5pPr marL="1285302" indent="0">
              <a:buNone/>
              <a:defRPr sz="600"/>
            </a:lvl5pPr>
            <a:lvl6pPr marL="1606628" indent="0">
              <a:buNone/>
              <a:defRPr sz="600"/>
            </a:lvl6pPr>
            <a:lvl7pPr marL="1927954" indent="0">
              <a:buNone/>
              <a:defRPr sz="600"/>
            </a:lvl7pPr>
            <a:lvl8pPr marL="2249281" indent="0">
              <a:buNone/>
              <a:defRPr sz="600"/>
            </a:lvl8pPr>
            <a:lvl9pPr marL="2570607" indent="0">
              <a:buNone/>
              <a:defRPr sz="600"/>
            </a:lvl9pPr>
          </a:lstStyle>
          <a:p>
            <a:pPr lvl="0"/>
            <a:r>
              <a:rPr lang="en-US" smtClean="0"/>
              <a:t>Click to edit Master text styles</a:t>
            </a:r>
          </a:p>
        </p:txBody>
      </p:sp>
    </p:spTree>
    <p:extLst>
      <p:ext uri="{BB962C8B-B14F-4D97-AF65-F5344CB8AC3E}">
        <p14:creationId xmlns:p14="http://schemas.microsoft.com/office/powerpoint/2010/main" val="371451518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7673651"/>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752" y="1482336"/>
            <a:ext cx="1073795" cy="3929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89359" y="1482336"/>
            <a:ext cx="3114229" cy="3929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901811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4.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4.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4.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5.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4.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5.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6.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5.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6.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5.png"/><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7.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6.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image" Target="../media/image5.png"/><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7.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6.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image" Target="../media/image5.png"/><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7.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6.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image" Target="../media/image5.png"/><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7.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6.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6.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media/image5.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4.pn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5.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4.pn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image" Target="../media/image5.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8.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4.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4.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2133600" y="304800"/>
            <a:ext cx="6400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6867" name="Rectangle 3"/>
          <p:cNvSpPr>
            <a:spLocks noGrp="1" noChangeArrowheads="1"/>
          </p:cNvSpPr>
          <p:nvPr>
            <p:ph type="body" idx="1"/>
          </p:nvPr>
        </p:nvSpPr>
        <p:spPr bwMode="auto">
          <a:xfrm>
            <a:off x="2133600" y="19812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6868" name="Rectangle 4"/>
          <p:cNvSpPr>
            <a:spLocks noGrp="1" noChangeArrowheads="1"/>
          </p:cNvSpPr>
          <p:nvPr>
            <p:ph type="dt" sz="half" idx="2"/>
          </p:nvPr>
        </p:nvSpPr>
        <p:spPr bwMode="auto">
          <a:xfrm>
            <a:off x="21336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36869" name="Rectangle 5"/>
          <p:cNvSpPr>
            <a:spLocks noGrp="1" noChangeArrowheads="1"/>
          </p:cNvSpPr>
          <p:nvPr>
            <p:ph type="ftr" sz="quarter" idx="3"/>
          </p:nvPr>
        </p:nvSpPr>
        <p:spPr bwMode="auto">
          <a:xfrm>
            <a:off x="3886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36870" name="Rectangle 6"/>
          <p:cNvSpPr>
            <a:spLocks noGrp="1" noChangeArrowheads="1"/>
          </p:cNvSpPr>
          <p:nvPr>
            <p:ph type="sldNum" sz="quarter" idx="4"/>
          </p:nvPr>
        </p:nvSpPr>
        <p:spPr bwMode="auto">
          <a:xfrm>
            <a:off x="7239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80C33FAC-A4D9-4B4C-BA68-2B796AB1C00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lnSpc>
          <a:spcPct val="80000"/>
        </a:lnSpc>
        <a:spcBef>
          <a:spcPct val="0"/>
        </a:spcBef>
        <a:spcAft>
          <a:spcPct val="0"/>
        </a:spcAft>
        <a:defRPr sz="40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Arial Black" pitchFamily="34" charset="0"/>
        </a:defRPr>
      </a:lvl2pPr>
      <a:lvl3pPr algn="l" rtl="0" fontAlgn="base">
        <a:lnSpc>
          <a:spcPct val="80000"/>
        </a:lnSpc>
        <a:spcBef>
          <a:spcPct val="0"/>
        </a:spcBef>
        <a:spcAft>
          <a:spcPct val="0"/>
        </a:spcAft>
        <a:defRPr sz="4000">
          <a:solidFill>
            <a:schemeClr val="tx2"/>
          </a:solidFill>
          <a:latin typeface="Arial Black" pitchFamily="34" charset="0"/>
        </a:defRPr>
      </a:lvl3pPr>
      <a:lvl4pPr algn="l" rtl="0" fontAlgn="base">
        <a:lnSpc>
          <a:spcPct val="80000"/>
        </a:lnSpc>
        <a:spcBef>
          <a:spcPct val="0"/>
        </a:spcBef>
        <a:spcAft>
          <a:spcPct val="0"/>
        </a:spcAft>
        <a:defRPr sz="4000">
          <a:solidFill>
            <a:schemeClr val="tx2"/>
          </a:solidFill>
          <a:latin typeface="Arial Black" pitchFamily="34" charset="0"/>
        </a:defRPr>
      </a:lvl4pPr>
      <a:lvl5pPr algn="l" rtl="0" fontAlgn="base">
        <a:lnSpc>
          <a:spcPct val="80000"/>
        </a:lnSpc>
        <a:spcBef>
          <a:spcPct val="0"/>
        </a:spcBef>
        <a:spcAft>
          <a:spcPct val="0"/>
        </a:spcAft>
        <a:defRPr sz="4000">
          <a:solidFill>
            <a:schemeClr val="tx2"/>
          </a:solidFill>
          <a:latin typeface="Arial Black" pitchFamily="34" charset="0"/>
        </a:defRPr>
      </a:lvl5pPr>
      <a:lvl6pPr marL="457200" algn="l" rtl="0" fontAlgn="base">
        <a:lnSpc>
          <a:spcPct val="80000"/>
        </a:lnSpc>
        <a:spcBef>
          <a:spcPct val="0"/>
        </a:spcBef>
        <a:spcAft>
          <a:spcPct val="0"/>
        </a:spcAft>
        <a:defRPr sz="4000">
          <a:solidFill>
            <a:schemeClr val="tx2"/>
          </a:solidFill>
          <a:latin typeface="Arial Black" pitchFamily="34" charset="0"/>
        </a:defRPr>
      </a:lvl6pPr>
      <a:lvl7pPr marL="914400" algn="l" rtl="0" fontAlgn="base">
        <a:lnSpc>
          <a:spcPct val="80000"/>
        </a:lnSpc>
        <a:spcBef>
          <a:spcPct val="0"/>
        </a:spcBef>
        <a:spcAft>
          <a:spcPct val="0"/>
        </a:spcAft>
        <a:defRPr sz="4000">
          <a:solidFill>
            <a:schemeClr val="tx2"/>
          </a:solidFill>
          <a:latin typeface="Arial Black" pitchFamily="34" charset="0"/>
        </a:defRPr>
      </a:lvl7pPr>
      <a:lvl8pPr marL="1371600" algn="l" rtl="0" fontAlgn="base">
        <a:lnSpc>
          <a:spcPct val="80000"/>
        </a:lnSpc>
        <a:spcBef>
          <a:spcPct val="0"/>
        </a:spcBef>
        <a:spcAft>
          <a:spcPct val="0"/>
        </a:spcAft>
        <a:defRPr sz="4000">
          <a:solidFill>
            <a:schemeClr val="tx2"/>
          </a:solidFill>
          <a:latin typeface="Arial Black" pitchFamily="34" charset="0"/>
        </a:defRPr>
      </a:lvl8pPr>
      <a:lvl9pPr marL="1828800" algn="l" rtl="0" fontAlgn="base">
        <a:lnSpc>
          <a:spcPct val="80000"/>
        </a:lnSpc>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892977" y="446484"/>
            <a:ext cx="7358063" cy="1482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01" tIns="35701" rIns="35701" bIns="35701" numCol="1" anchor="ctr" anchorCtr="0" compatLnSpc="1">
            <a:prstTxWarp prst="textNoShape">
              <a:avLst/>
            </a:prstTxWarp>
          </a:bodyPr>
          <a:lstStyle/>
          <a:p>
            <a:pPr lvl="0"/>
            <a:r>
              <a:rPr lang="en-US" smtClean="0">
                <a:sym typeface="Papyrus" charset="0"/>
              </a:rPr>
              <a:t>Click to edit Master title style</a:t>
            </a:r>
            <a:endParaRPr lang="en-US">
              <a:sym typeface="Papyrus" charset="0"/>
            </a:endParaRPr>
          </a:p>
        </p:txBody>
      </p:sp>
      <p:grpSp>
        <p:nvGrpSpPr>
          <p:cNvPr id="9220" name="Group 4"/>
          <p:cNvGrpSpPr>
            <a:grpSpLocks/>
          </p:cNvGrpSpPr>
          <p:nvPr/>
        </p:nvGrpSpPr>
        <p:grpSpPr bwMode="auto">
          <a:xfrm>
            <a:off x="-17860" y="-17851"/>
            <a:ext cx="9179719" cy="6875859"/>
            <a:chOff x="0" y="0"/>
            <a:chExt cx="8224" cy="6160"/>
          </a:xfrm>
        </p:grpSpPr>
        <p:sp>
          <p:nvSpPr>
            <p:cNvPr id="9218" name="Rectangle 2"/>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9219"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Papyrus" charset="0"/>
        </a:defRPr>
      </a:lvl1pPr>
      <a:lvl2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321324"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642651"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963975"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285302"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marL="606949" indent="-39273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1pPr>
      <a:lvl2pPr marL="1097863" indent="-39273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2pPr>
      <a:lvl3pPr marL="1597702" indent="-39273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3pPr>
      <a:lvl4pPr marL="2097543" indent="-39273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4pPr>
      <a:lvl5pPr marL="2606309" indent="-39273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5pPr>
      <a:lvl6pPr marL="2927633" indent="-39273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6pPr>
      <a:lvl7pPr marL="3248962" indent="-39273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7pPr>
      <a:lvl8pPr marL="3570284" indent="-39273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8pPr>
      <a:lvl9pPr marL="3891613" indent="-39273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9pPr>
    </p:bodyStyle>
    <p:otherStyle>
      <a:defPPr>
        <a:defRPr lang="en-US"/>
      </a:defPPr>
      <a:lvl1pPr marL="0" algn="l" defTabSz="321324" rtl="0" eaLnBrk="1" latinLnBrk="0" hangingPunct="1">
        <a:defRPr sz="1300" kern="1200">
          <a:solidFill>
            <a:schemeClr val="tx1"/>
          </a:solidFill>
          <a:latin typeface="+mn-lt"/>
          <a:ea typeface="+mn-ea"/>
          <a:cs typeface="+mn-cs"/>
        </a:defRPr>
      </a:lvl1pPr>
      <a:lvl2pPr marL="321324" algn="l" defTabSz="321324" rtl="0" eaLnBrk="1" latinLnBrk="0" hangingPunct="1">
        <a:defRPr sz="1300" kern="1200">
          <a:solidFill>
            <a:schemeClr val="tx1"/>
          </a:solidFill>
          <a:latin typeface="+mn-lt"/>
          <a:ea typeface="+mn-ea"/>
          <a:cs typeface="+mn-cs"/>
        </a:defRPr>
      </a:lvl2pPr>
      <a:lvl3pPr marL="642651" algn="l" defTabSz="321324" rtl="0" eaLnBrk="1" latinLnBrk="0" hangingPunct="1">
        <a:defRPr sz="1300" kern="1200">
          <a:solidFill>
            <a:schemeClr val="tx1"/>
          </a:solidFill>
          <a:latin typeface="+mn-lt"/>
          <a:ea typeface="+mn-ea"/>
          <a:cs typeface="+mn-cs"/>
        </a:defRPr>
      </a:lvl3pPr>
      <a:lvl4pPr marL="963975" algn="l" defTabSz="321324" rtl="0" eaLnBrk="1" latinLnBrk="0" hangingPunct="1">
        <a:defRPr sz="1300" kern="1200">
          <a:solidFill>
            <a:schemeClr val="tx1"/>
          </a:solidFill>
          <a:latin typeface="+mn-lt"/>
          <a:ea typeface="+mn-ea"/>
          <a:cs typeface="+mn-cs"/>
        </a:defRPr>
      </a:lvl4pPr>
      <a:lvl5pPr marL="1285302" algn="l" defTabSz="321324" rtl="0" eaLnBrk="1" latinLnBrk="0" hangingPunct="1">
        <a:defRPr sz="1300" kern="1200">
          <a:solidFill>
            <a:schemeClr val="tx1"/>
          </a:solidFill>
          <a:latin typeface="+mn-lt"/>
          <a:ea typeface="+mn-ea"/>
          <a:cs typeface="+mn-cs"/>
        </a:defRPr>
      </a:lvl5pPr>
      <a:lvl6pPr marL="1606628" algn="l" defTabSz="321324" rtl="0" eaLnBrk="1" latinLnBrk="0" hangingPunct="1">
        <a:defRPr sz="1300" kern="1200">
          <a:solidFill>
            <a:schemeClr val="tx1"/>
          </a:solidFill>
          <a:latin typeface="+mn-lt"/>
          <a:ea typeface="+mn-ea"/>
          <a:cs typeface="+mn-cs"/>
        </a:defRPr>
      </a:lvl6pPr>
      <a:lvl7pPr marL="1927954" algn="l" defTabSz="321324" rtl="0" eaLnBrk="1" latinLnBrk="0" hangingPunct="1">
        <a:defRPr sz="1300" kern="1200">
          <a:solidFill>
            <a:schemeClr val="tx1"/>
          </a:solidFill>
          <a:latin typeface="+mn-lt"/>
          <a:ea typeface="+mn-ea"/>
          <a:cs typeface="+mn-cs"/>
        </a:defRPr>
      </a:lvl7pPr>
      <a:lvl8pPr marL="2249281" algn="l" defTabSz="321324" rtl="0" eaLnBrk="1" latinLnBrk="0" hangingPunct="1">
        <a:defRPr sz="1300" kern="1200">
          <a:solidFill>
            <a:schemeClr val="tx1"/>
          </a:solidFill>
          <a:latin typeface="+mn-lt"/>
          <a:ea typeface="+mn-ea"/>
          <a:cs typeface="+mn-cs"/>
        </a:defRPr>
      </a:lvl8pPr>
      <a:lvl9pPr marL="2570607" algn="l" defTabSz="321324" rtl="0" eaLnBrk="1" latinLnBrk="0" hangingPunct="1">
        <a:defRPr sz="1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43" name="Group 3"/>
          <p:cNvGrpSpPr>
            <a:grpSpLocks/>
          </p:cNvGrpSpPr>
          <p:nvPr/>
        </p:nvGrpSpPr>
        <p:grpSpPr bwMode="auto">
          <a:xfrm>
            <a:off x="-17860" y="-17850"/>
            <a:ext cx="9179719" cy="6875859"/>
            <a:chOff x="0" y="0"/>
            <a:chExt cx="8224" cy="6160"/>
          </a:xfrm>
        </p:grpSpPr>
        <p:sp>
          <p:nvSpPr>
            <p:cNvPr id="10241" name="Rectangle 1"/>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0242" name="Picture 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Papyrus" charset="0"/>
        </a:defRPr>
      </a:lvl1pPr>
      <a:lvl2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321308"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642618"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963925"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285237"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algn="ctr" rtl="0" eaLnBrk="1" fontAlgn="base" hangingPunct="1">
        <a:spcBef>
          <a:spcPct val="0"/>
        </a:spcBef>
        <a:spcAft>
          <a:spcPct val="0"/>
        </a:spcAft>
        <a:defRPr sz="2500">
          <a:solidFill>
            <a:schemeClr val="tx1"/>
          </a:solidFill>
          <a:latin typeface="+mn-lt"/>
          <a:ea typeface="+mn-ea"/>
          <a:cs typeface="+mn-cs"/>
          <a:sym typeface="Papyrus" charset="0"/>
        </a:defRPr>
      </a:lvl1pPr>
      <a:lvl2pPr algn="ctr" rtl="0" eaLnBrk="1" fontAlgn="base" hangingPunct="1">
        <a:spcBef>
          <a:spcPct val="0"/>
        </a:spcBef>
        <a:spcAft>
          <a:spcPct val="0"/>
        </a:spcAft>
        <a:defRPr sz="2500">
          <a:solidFill>
            <a:schemeClr val="tx1"/>
          </a:solidFill>
          <a:latin typeface="+mn-lt"/>
          <a:ea typeface="+mn-ea"/>
          <a:cs typeface="+mn-cs"/>
          <a:sym typeface="Papyrus" charset="0"/>
        </a:defRPr>
      </a:lvl2pPr>
      <a:lvl3pPr algn="ctr" rtl="0" eaLnBrk="1" fontAlgn="base" hangingPunct="1">
        <a:spcBef>
          <a:spcPct val="0"/>
        </a:spcBef>
        <a:spcAft>
          <a:spcPct val="0"/>
        </a:spcAft>
        <a:defRPr sz="2500">
          <a:solidFill>
            <a:schemeClr val="tx1"/>
          </a:solidFill>
          <a:latin typeface="+mn-lt"/>
          <a:ea typeface="+mn-ea"/>
          <a:cs typeface="+mn-cs"/>
          <a:sym typeface="Papyrus" charset="0"/>
        </a:defRPr>
      </a:lvl3pPr>
      <a:lvl4pPr algn="ctr" rtl="0" eaLnBrk="1" fontAlgn="base" hangingPunct="1">
        <a:spcBef>
          <a:spcPct val="0"/>
        </a:spcBef>
        <a:spcAft>
          <a:spcPct val="0"/>
        </a:spcAft>
        <a:defRPr sz="2500">
          <a:solidFill>
            <a:schemeClr val="tx1"/>
          </a:solidFill>
          <a:latin typeface="+mn-lt"/>
          <a:ea typeface="+mn-ea"/>
          <a:cs typeface="+mn-cs"/>
          <a:sym typeface="Papyrus" charset="0"/>
        </a:defRPr>
      </a:lvl4pPr>
      <a:lvl5pPr algn="ctr" rtl="0" eaLnBrk="1" fontAlgn="base" hangingPunct="1">
        <a:spcBef>
          <a:spcPct val="0"/>
        </a:spcBef>
        <a:spcAft>
          <a:spcPct val="0"/>
        </a:spcAft>
        <a:defRPr sz="2500">
          <a:solidFill>
            <a:schemeClr val="tx1"/>
          </a:solidFill>
          <a:latin typeface="+mn-lt"/>
          <a:ea typeface="+mn-ea"/>
          <a:cs typeface="+mn-cs"/>
          <a:sym typeface="Papyrus" charset="0"/>
        </a:defRPr>
      </a:lvl5pPr>
      <a:lvl6pPr marL="321308" algn="ctr" rtl="0" eaLnBrk="1" fontAlgn="base" hangingPunct="1">
        <a:spcBef>
          <a:spcPct val="0"/>
        </a:spcBef>
        <a:spcAft>
          <a:spcPct val="0"/>
        </a:spcAft>
        <a:defRPr sz="2500">
          <a:solidFill>
            <a:schemeClr val="tx1"/>
          </a:solidFill>
          <a:latin typeface="+mn-lt"/>
          <a:ea typeface="+mn-ea"/>
          <a:cs typeface="+mn-cs"/>
          <a:sym typeface="Papyrus" charset="0"/>
        </a:defRPr>
      </a:lvl6pPr>
      <a:lvl7pPr marL="642618" algn="ctr" rtl="0" eaLnBrk="1" fontAlgn="base" hangingPunct="1">
        <a:spcBef>
          <a:spcPct val="0"/>
        </a:spcBef>
        <a:spcAft>
          <a:spcPct val="0"/>
        </a:spcAft>
        <a:defRPr sz="2500">
          <a:solidFill>
            <a:schemeClr val="tx1"/>
          </a:solidFill>
          <a:latin typeface="+mn-lt"/>
          <a:ea typeface="+mn-ea"/>
          <a:cs typeface="+mn-cs"/>
          <a:sym typeface="Papyrus" charset="0"/>
        </a:defRPr>
      </a:lvl7pPr>
      <a:lvl8pPr marL="963925" algn="ctr" rtl="0" eaLnBrk="1" fontAlgn="base" hangingPunct="1">
        <a:spcBef>
          <a:spcPct val="0"/>
        </a:spcBef>
        <a:spcAft>
          <a:spcPct val="0"/>
        </a:spcAft>
        <a:defRPr sz="2500">
          <a:solidFill>
            <a:schemeClr val="tx1"/>
          </a:solidFill>
          <a:latin typeface="+mn-lt"/>
          <a:ea typeface="+mn-ea"/>
          <a:cs typeface="+mn-cs"/>
          <a:sym typeface="Papyrus" charset="0"/>
        </a:defRPr>
      </a:lvl8pPr>
      <a:lvl9pPr marL="1285237" algn="ctr" rtl="0" eaLnBrk="1" fontAlgn="base" hangingPunct="1">
        <a:spcBef>
          <a:spcPct val="0"/>
        </a:spcBef>
        <a:spcAft>
          <a:spcPct val="0"/>
        </a:spcAft>
        <a:defRPr sz="2500">
          <a:solidFill>
            <a:schemeClr val="tx1"/>
          </a:solidFill>
          <a:latin typeface="+mn-lt"/>
          <a:ea typeface="+mn-ea"/>
          <a:cs typeface="+mn-cs"/>
          <a:sym typeface="Papyrus" charset="0"/>
        </a:defRPr>
      </a:lvl9pPr>
    </p:bodyStyle>
    <p:otherStyle>
      <a:defPPr>
        <a:defRPr lang="en-US"/>
      </a:defPPr>
      <a:lvl1pPr marL="0" algn="l" defTabSz="321308" rtl="0" eaLnBrk="1" latinLnBrk="0" hangingPunct="1">
        <a:defRPr sz="1300" kern="1200">
          <a:solidFill>
            <a:schemeClr val="tx1"/>
          </a:solidFill>
          <a:latin typeface="+mn-lt"/>
          <a:ea typeface="+mn-ea"/>
          <a:cs typeface="+mn-cs"/>
        </a:defRPr>
      </a:lvl1pPr>
      <a:lvl2pPr marL="321308" algn="l" defTabSz="321308" rtl="0" eaLnBrk="1" latinLnBrk="0" hangingPunct="1">
        <a:defRPr sz="1300" kern="1200">
          <a:solidFill>
            <a:schemeClr val="tx1"/>
          </a:solidFill>
          <a:latin typeface="+mn-lt"/>
          <a:ea typeface="+mn-ea"/>
          <a:cs typeface="+mn-cs"/>
        </a:defRPr>
      </a:lvl2pPr>
      <a:lvl3pPr marL="642618" algn="l" defTabSz="321308" rtl="0" eaLnBrk="1" latinLnBrk="0" hangingPunct="1">
        <a:defRPr sz="1300" kern="1200">
          <a:solidFill>
            <a:schemeClr val="tx1"/>
          </a:solidFill>
          <a:latin typeface="+mn-lt"/>
          <a:ea typeface="+mn-ea"/>
          <a:cs typeface="+mn-cs"/>
        </a:defRPr>
      </a:lvl3pPr>
      <a:lvl4pPr marL="963925" algn="l" defTabSz="321308" rtl="0" eaLnBrk="1" latinLnBrk="0" hangingPunct="1">
        <a:defRPr sz="1300" kern="1200">
          <a:solidFill>
            <a:schemeClr val="tx1"/>
          </a:solidFill>
          <a:latin typeface="+mn-lt"/>
          <a:ea typeface="+mn-ea"/>
          <a:cs typeface="+mn-cs"/>
        </a:defRPr>
      </a:lvl4pPr>
      <a:lvl5pPr marL="1285237" algn="l" defTabSz="321308" rtl="0" eaLnBrk="1" latinLnBrk="0" hangingPunct="1">
        <a:defRPr sz="1300" kern="1200">
          <a:solidFill>
            <a:schemeClr val="tx1"/>
          </a:solidFill>
          <a:latin typeface="+mn-lt"/>
          <a:ea typeface="+mn-ea"/>
          <a:cs typeface="+mn-cs"/>
        </a:defRPr>
      </a:lvl5pPr>
      <a:lvl6pPr marL="1606546" algn="l" defTabSz="321308" rtl="0" eaLnBrk="1" latinLnBrk="0" hangingPunct="1">
        <a:defRPr sz="1300" kern="1200">
          <a:solidFill>
            <a:schemeClr val="tx1"/>
          </a:solidFill>
          <a:latin typeface="+mn-lt"/>
          <a:ea typeface="+mn-ea"/>
          <a:cs typeface="+mn-cs"/>
        </a:defRPr>
      </a:lvl6pPr>
      <a:lvl7pPr marL="1927855" algn="l" defTabSz="321308" rtl="0" eaLnBrk="1" latinLnBrk="0" hangingPunct="1">
        <a:defRPr sz="1300" kern="1200">
          <a:solidFill>
            <a:schemeClr val="tx1"/>
          </a:solidFill>
          <a:latin typeface="+mn-lt"/>
          <a:ea typeface="+mn-ea"/>
          <a:cs typeface="+mn-cs"/>
        </a:defRPr>
      </a:lvl7pPr>
      <a:lvl8pPr marL="2249166" algn="l" defTabSz="321308" rtl="0" eaLnBrk="1" latinLnBrk="0" hangingPunct="1">
        <a:defRPr sz="1300" kern="1200">
          <a:solidFill>
            <a:schemeClr val="tx1"/>
          </a:solidFill>
          <a:latin typeface="+mn-lt"/>
          <a:ea typeface="+mn-ea"/>
          <a:cs typeface="+mn-cs"/>
        </a:defRPr>
      </a:lvl8pPr>
      <a:lvl9pPr marL="2570475" algn="l" defTabSz="321308" rtl="0" eaLnBrk="1" latinLnBrk="0" hangingPunct="1">
        <a:defRPr sz="13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892979" y="2205633"/>
            <a:ext cx="7358063" cy="2437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697" tIns="35697" rIns="35697" bIns="35697" numCol="1" anchor="ctr" anchorCtr="0" compatLnSpc="1">
            <a:prstTxWarp prst="textNoShape">
              <a:avLst/>
            </a:prstTxWarp>
          </a:bodyPr>
          <a:lstStyle/>
          <a:p>
            <a:pPr lvl="0"/>
            <a:r>
              <a:rPr lang="en-US" smtClean="0">
                <a:sym typeface="Papyrus" charset="0"/>
              </a:rPr>
              <a:t>Click to edit Master title style</a:t>
            </a:r>
            <a:endParaRPr lang="en-US">
              <a:sym typeface="Papyrus" charset="0"/>
            </a:endParaRPr>
          </a:p>
        </p:txBody>
      </p:sp>
      <p:grpSp>
        <p:nvGrpSpPr>
          <p:cNvPr id="11268" name="Group 4"/>
          <p:cNvGrpSpPr>
            <a:grpSpLocks/>
          </p:cNvGrpSpPr>
          <p:nvPr/>
        </p:nvGrpSpPr>
        <p:grpSpPr bwMode="auto">
          <a:xfrm>
            <a:off x="-17860" y="-17849"/>
            <a:ext cx="9179719" cy="6875859"/>
            <a:chOff x="0" y="0"/>
            <a:chExt cx="8224" cy="6160"/>
          </a:xfrm>
        </p:grpSpPr>
        <p:sp>
          <p:nvSpPr>
            <p:cNvPr id="11266" name="Rectangle 2"/>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1267"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Papyrus" charset="0"/>
        </a:defRPr>
      </a:lvl1pPr>
      <a:lvl2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321291"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642585"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963876"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285171"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algn="ctr" rtl="0" eaLnBrk="1" fontAlgn="base" hangingPunct="1">
        <a:spcBef>
          <a:spcPct val="0"/>
        </a:spcBef>
        <a:spcAft>
          <a:spcPct val="0"/>
        </a:spcAft>
        <a:defRPr sz="2500">
          <a:solidFill>
            <a:schemeClr val="tx1"/>
          </a:solidFill>
          <a:latin typeface="+mn-lt"/>
          <a:ea typeface="+mn-ea"/>
          <a:cs typeface="+mn-cs"/>
          <a:sym typeface="Papyrus" charset="0"/>
        </a:defRPr>
      </a:lvl1pPr>
      <a:lvl2pPr algn="ctr" rtl="0" eaLnBrk="1" fontAlgn="base" hangingPunct="1">
        <a:spcBef>
          <a:spcPct val="0"/>
        </a:spcBef>
        <a:spcAft>
          <a:spcPct val="0"/>
        </a:spcAft>
        <a:defRPr sz="2500">
          <a:solidFill>
            <a:schemeClr val="tx1"/>
          </a:solidFill>
          <a:latin typeface="+mn-lt"/>
          <a:ea typeface="+mn-ea"/>
          <a:cs typeface="+mn-cs"/>
          <a:sym typeface="Papyrus" charset="0"/>
        </a:defRPr>
      </a:lvl2pPr>
      <a:lvl3pPr algn="ctr" rtl="0" eaLnBrk="1" fontAlgn="base" hangingPunct="1">
        <a:spcBef>
          <a:spcPct val="0"/>
        </a:spcBef>
        <a:spcAft>
          <a:spcPct val="0"/>
        </a:spcAft>
        <a:defRPr sz="2500">
          <a:solidFill>
            <a:schemeClr val="tx1"/>
          </a:solidFill>
          <a:latin typeface="+mn-lt"/>
          <a:ea typeface="+mn-ea"/>
          <a:cs typeface="+mn-cs"/>
          <a:sym typeface="Papyrus" charset="0"/>
        </a:defRPr>
      </a:lvl3pPr>
      <a:lvl4pPr algn="ctr" rtl="0" eaLnBrk="1" fontAlgn="base" hangingPunct="1">
        <a:spcBef>
          <a:spcPct val="0"/>
        </a:spcBef>
        <a:spcAft>
          <a:spcPct val="0"/>
        </a:spcAft>
        <a:defRPr sz="2500">
          <a:solidFill>
            <a:schemeClr val="tx1"/>
          </a:solidFill>
          <a:latin typeface="+mn-lt"/>
          <a:ea typeface="+mn-ea"/>
          <a:cs typeface="+mn-cs"/>
          <a:sym typeface="Papyrus" charset="0"/>
        </a:defRPr>
      </a:lvl4pPr>
      <a:lvl5pPr algn="ctr" rtl="0" eaLnBrk="1" fontAlgn="base" hangingPunct="1">
        <a:spcBef>
          <a:spcPct val="0"/>
        </a:spcBef>
        <a:spcAft>
          <a:spcPct val="0"/>
        </a:spcAft>
        <a:defRPr sz="2500">
          <a:solidFill>
            <a:schemeClr val="tx1"/>
          </a:solidFill>
          <a:latin typeface="+mn-lt"/>
          <a:ea typeface="+mn-ea"/>
          <a:cs typeface="+mn-cs"/>
          <a:sym typeface="Papyrus" charset="0"/>
        </a:defRPr>
      </a:lvl5pPr>
      <a:lvl6pPr marL="321291" algn="ctr" rtl="0" eaLnBrk="1" fontAlgn="base" hangingPunct="1">
        <a:spcBef>
          <a:spcPct val="0"/>
        </a:spcBef>
        <a:spcAft>
          <a:spcPct val="0"/>
        </a:spcAft>
        <a:defRPr sz="2500">
          <a:solidFill>
            <a:schemeClr val="tx1"/>
          </a:solidFill>
          <a:latin typeface="+mn-lt"/>
          <a:ea typeface="+mn-ea"/>
          <a:cs typeface="+mn-cs"/>
          <a:sym typeface="Papyrus" charset="0"/>
        </a:defRPr>
      </a:lvl6pPr>
      <a:lvl7pPr marL="642585" algn="ctr" rtl="0" eaLnBrk="1" fontAlgn="base" hangingPunct="1">
        <a:spcBef>
          <a:spcPct val="0"/>
        </a:spcBef>
        <a:spcAft>
          <a:spcPct val="0"/>
        </a:spcAft>
        <a:defRPr sz="2500">
          <a:solidFill>
            <a:schemeClr val="tx1"/>
          </a:solidFill>
          <a:latin typeface="+mn-lt"/>
          <a:ea typeface="+mn-ea"/>
          <a:cs typeface="+mn-cs"/>
          <a:sym typeface="Papyrus" charset="0"/>
        </a:defRPr>
      </a:lvl7pPr>
      <a:lvl8pPr marL="963876" algn="ctr" rtl="0" eaLnBrk="1" fontAlgn="base" hangingPunct="1">
        <a:spcBef>
          <a:spcPct val="0"/>
        </a:spcBef>
        <a:spcAft>
          <a:spcPct val="0"/>
        </a:spcAft>
        <a:defRPr sz="2500">
          <a:solidFill>
            <a:schemeClr val="tx1"/>
          </a:solidFill>
          <a:latin typeface="+mn-lt"/>
          <a:ea typeface="+mn-ea"/>
          <a:cs typeface="+mn-cs"/>
          <a:sym typeface="Papyrus" charset="0"/>
        </a:defRPr>
      </a:lvl8pPr>
      <a:lvl9pPr marL="1285171" algn="ctr" rtl="0" eaLnBrk="1" fontAlgn="base" hangingPunct="1">
        <a:spcBef>
          <a:spcPct val="0"/>
        </a:spcBef>
        <a:spcAft>
          <a:spcPct val="0"/>
        </a:spcAft>
        <a:defRPr sz="2500">
          <a:solidFill>
            <a:schemeClr val="tx1"/>
          </a:solidFill>
          <a:latin typeface="+mn-lt"/>
          <a:ea typeface="+mn-ea"/>
          <a:cs typeface="+mn-cs"/>
          <a:sym typeface="Papyrus" charset="0"/>
        </a:defRPr>
      </a:lvl9pPr>
    </p:bodyStyle>
    <p:otherStyle>
      <a:defPPr>
        <a:defRPr lang="en-US"/>
      </a:defPPr>
      <a:lvl1pPr marL="0" algn="l" defTabSz="321291" rtl="0" eaLnBrk="1" latinLnBrk="0" hangingPunct="1">
        <a:defRPr sz="1300" kern="1200">
          <a:solidFill>
            <a:schemeClr val="tx1"/>
          </a:solidFill>
          <a:latin typeface="+mn-lt"/>
          <a:ea typeface="+mn-ea"/>
          <a:cs typeface="+mn-cs"/>
        </a:defRPr>
      </a:lvl1pPr>
      <a:lvl2pPr marL="321291" algn="l" defTabSz="321291" rtl="0" eaLnBrk="1" latinLnBrk="0" hangingPunct="1">
        <a:defRPr sz="1300" kern="1200">
          <a:solidFill>
            <a:schemeClr val="tx1"/>
          </a:solidFill>
          <a:latin typeface="+mn-lt"/>
          <a:ea typeface="+mn-ea"/>
          <a:cs typeface="+mn-cs"/>
        </a:defRPr>
      </a:lvl2pPr>
      <a:lvl3pPr marL="642585" algn="l" defTabSz="321291" rtl="0" eaLnBrk="1" latinLnBrk="0" hangingPunct="1">
        <a:defRPr sz="1300" kern="1200">
          <a:solidFill>
            <a:schemeClr val="tx1"/>
          </a:solidFill>
          <a:latin typeface="+mn-lt"/>
          <a:ea typeface="+mn-ea"/>
          <a:cs typeface="+mn-cs"/>
        </a:defRPr>
      </a:lvl3pPr>
      <a:lvl4pPr marL="963876" algn="l" defTabSz="321291" rtl="0" eaLnBrk="1" latinLnBrk="0" hangingPunct="1">
        <a:defRPr sz="1300" kern="1200">
          <a:solidFill>
            <a:schemeClr val="tx1"/>
          </a:solidFill>
          <a:latin typeface="+mn-lt"/>
          <a:ea typeface="+mn-ea"/>
          <a:cs typeface="+mn-cs"/>
        </a:defRPr>
      </a:lvl4pPr>
      <a:lvl5pPr marL="1285171" algn="l" defTabSz="321291" rtl="0" eaLnBrk="1" latinLnBrk="0" hangingPunct="1">
        <a:defRPr sz="1300" kern="1200">
          <a:solidFill>
            <a:schemeClr val="tx1"/>
          </a:solidFill>
          <a:latin typeface="+mn-lt"/>
          <a:ea typeface="+mn-ea"/>
          <a:cs typeface="+mn-cs"/>
        </a:defRPr>
      </a:lvl5pPr>
      <a:lvl6pPr marL="1606464" algn="l" defTabSz="321291" rtl="0" eaLnBrk="1" latinLnBrk="0" hangingPunct="1">
        <a:defRPr sz="1300" kern="1200">
          <a:solidFill>
            <a:schemeClr val="tx1"/>
          </a:solidFill>
          <a:latin typeface="+mn-lt"/>
          <a:ea typeface="+mn-ea"/>
          <a:cs typeface="+mn-cs"/>
        </a:defRPr>
      </a:lvl6pPr>
      <a:lvl7pPr marL="1927756" algn="l" defTabSz="321291" rtl="0" eaLnBrk="1" latinLnBrk="0" hangingPunct="1">
        <a:defRPr sz="1300" kern="1200">
          <a:solidFill>
            <a:schemeClr val="tx1"/>
          </a:solidFill>
          <a:latin typeface="+mn-lt"/>
          <a:ea typeface="+mn-ea"/>
          <a:cs typeface="+mn-cs"/>
        </a:defRPr>
      </a:lvl7pPr>
      <a:lvl8pPr marL="2249051" algn="l" defTabSz="321291" rtl="0" eaLnBrk="1" latinLnBrk="0" hangingPunct="1">
        <a:defRPr sz="1300" kern="1200">
          <a:solidFill>
            <a:schemeClr val="tx1"/>
          </a:solidFill>
          <a:latin typeface="+mn-lt"/>
          <a:ea typeface="+mn-ea"/>
          <a:cs typeface="+mn-cs"/>
        </a:defRPr>
      </a:lvl8pPr>
      <a:lvl9pPr marL="2570344" algn="l" defTabSz="321291" rtl="0" eaLnBrk="1" latinLnBrk="0" hangingPunct="1">
        <a:defRPr sz="13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2291" name="Group 3"/>
          <p:cNvGrpSpPr>
            <a:grpSpLocks/>
          </p:cNvGrpSpPr>
          <p:nvPr/>
        </p:nvGrpSpPr>
        <p:grpSpPr bwMode="auto">
          <a:xfrm>
            <a:off x="-17860" y="-17848"/>
            <a:ext cx="9179719" cy="6875859"/>
            <a:chOff x="0" y="0"/>
            <a:chExt cx="8224" cy="6160"/>
          </a:xfrm>
        </p:grpSpPr>
        <p:sp>
          <p:nvSpPr>
            <p:cNvPr id="12289" name="Rectangle 1"/>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2290" name="Picture 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Papyrus" charset="0"/>
        </a:defRPr>
      </a:lvl1pPr>
      <a:lvl2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321275"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642552"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963826"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285105"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marL="606856" indent="-39267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1pPr>
      <a:lvl2pPr marL="1097694" indent="-39267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2pPr>
      <a:lvl3pPr marL="1597457" indent="-39267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3pPr>
      <a:lvl4pPr marL="2097221" indent="-39267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4pPr>
      <a:lvl5pPr marL="2605909" indent="-39267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5pPr>
      <a:lvl6pPr marL="2927183" indent="-39267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6pPr>
      <a:lvl7pPr marL="3248464" indent="-39267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7pPr>
      <a:lvl8pPr marL="3569736" indent="-39267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8pPr>
      <a:lvl9pPr marL="3891016" indent="-39267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9pPr>
    </p:bodyStyle>
    <p:otherStyle>
      <a:defPPr>
        <a:defRPr lang="en-US"/>
      </a:defPPr>
      <a:lvl1pPr marL="0" algn="l" defTabSz="321275" rtl="0" eaLnBrk="1" latinLnBrk="0" hangingPunct="1">
        <a:defRPr sz="1300" kern="1200">
          <a:solidFill>
            <a:schemeClr val="tx1"/>
          </a:solidFill>
          <a:latin typeface="+mn-lt"/>
          <a:ea typeface="+mn-ea"/>
          <a:cs typeface="+mn-cs"/>
        </a:defRPr>
      </a:lvl1pPr>
      <a:lvl2pPr marL="321275" algn="l" defTabSz="321275" rtl="0" eaLnBrk="1" latinLnBrk="0" hangingPunct="1">
        <a:defRPr sz="1300" kern="1200">
          <a:solidFill>
            <a:schemeClr val="tx1"/>
          </a:solidFill>
          <a:latin typeface="+mn-lt"/>
          <a:ea typeface="+mn-ea"/>
          <a:cs typeface="+mn-cs"/>
        </a:defRPr>
      </a:lvl2pPr>
      <a:lvl3pPr marL="642552" algn="l" defTabSz="321275" rtl="0" eaLnBrk="1" latinLnBrk="0" hangingPunct="1">
        <a:defRPr sz="1300" kern="1200">
          <a:solidFill>
            <a:schemeClr val="tx1"/>
          </a:solidFill>
          <a:latin typeface="+mn-lt"/>
          <a:ea typeface="+mn-ea"/>
          <a:cs typeface="+mn-cs"/>
        </a:defRPr>
      </a:lvl3pPr>
      <a:lvl4pPr marL="963826" algn="l" defTabSz="321275" rtl="0" eaLnBrk="1" latinLnBrk="0" hangingPunct="1">
        <a:defRPr sz="1300" kern="1200">
          <a:solidFill>
            <a:schemeClr val="tx1"/>
          </a:solidFill>
          <a:latin typeface="+mn-lt"/>
          <a:ea typeface="+mn-ea"/>
          <a:cs typeface="+mn-cs"/>
        </a:defRPr>
      </a:lvl4pPr>
      <a:lvl5pPr marL="1285105" algn="l" defTabSz="321275" rtl="0" eaLnBrk="1" latinLnBrk="0" hangingPunct="1">
        <a:defRPr sz="1300" kern="1200">
          <a:solidFill>
            <a:schemeClr val="tx1"/>
          </a:solidFill>
          <a:latin typeface="+mn-lt"/>
          <a:ea typeface="+mn-ea"/>
          <a:cs typeface="+mn-cs"/>
        </a:defRPr>
      </a:lvl5pPr>
      <a:lvl6pPr marL="1606382" algn="l" defTabSz="321275" rtl="0" eaLnBrk="1" latinLnBrk="0" hangingPunct="1">
        <a:defRPr sz="1300" kern="1200">
          <a:solidFill>
            <a:schemeClr val="tx1"/>
          </a:solidFill>
          <a:latin typeface="+mn-lt"/>
          <a:ea typeface="+mn-ea"/>
          <a:cs typeface="+mn-cs"/>
        </a:defRPr>
      </a:lvl6pPr>
      <a:lvl7pPr marL="1927658" algn="l" defTabSz="321275" rtl="0" eaLnBrk="1" latinLnBrk="0" hangingPunct="1">
        <a:defRPr sz="1300" kern="1200">
          <a:solidFill>
            <a:schemeClr val="tx1"/>
          </a:solidFill>
          <a:latin typeface="+mn-lt"/>
          <a:ea typeface="+mn-ea"/>
          <a:cs typeface="+mn-cs"/>
        </a:defRPr>
      </a:lvl7pPr>
      <a:lvl8pPr marL="2248936" algn="l" defTabSz="321275" rtl="0" eaLnBrk="1" latinLnBrk="0" hangingPunct="1">
        <a:defRPr sz="1300" kern="1200">
          <a:solidFill>
            <a:schemeClr val="tx1"/>
          </a:solidFill>
          <a:latin typeface="+mn-lt"/>
          <a:ea typeface="+mn-ea"/>
          <a:cs typeface="+mn-cs"/>
        </a:defRPr>
      </a:lvl8pPr>
      <a:lvl9pPr marL="2570212" algn="l" defTabSz="321275" rtl="0" eaLnBrk="1" latinLnBrk="0" hangingPunct="1">
        <a:defRPr sz="13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body" idx="1"/>
          </p:nvPr>
        </p:nvSpPr>
        <p:spPr bwMode="auto">
          <a:xfrm>
            <a:off x="455414" y="1526977"/>
            <a:ext cx="8233172"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26771" tIns="26771" rIns="26771" bIns="26771" numCol="1" anchor="t" anchorCtr="0" compatLnSpc="1">
            <a:prstTxWarp prst="textNoShape">
              <a:avLst/>
            </a:prstTxWarp>
          </a:bodyPr>
          <a:lstStyle/>
          <a:p>
            <a:pPr lvl="0"/>
            <a:r>
              <a:rPr lang="en-US" smtClean="0">
                <a:sym typeface="Constantia" charset="0"/>
              </a:rPr>
              <a:t>Click to edit Master text styles</a:t>
            </a:r>
          </a:p>
          <a:p>
            <a:pPr lvl="1"/>
            <a:r>
              <a:rPr lang="en-US" smtClean="0">
                <a:sym typeface="Constantia" charset="0"/>
              </a:rPr>
              <a:t>Second level</a:t>
            </a:r>
          </a:p>
          <a:p>
            <a:pPr lvl="2"/>
            <a:r>
              <a:rPr lang="en-US" smtClean="0">
                <a:sym typeface="Constantia" charset="0"/>
              </a:rPr>
              <a:t>Third level</a:t>
            </a:r>
          </a:p>
          <a:p>
            <a:pPr lvl="3"/>
            <a:r>
              <a:rPr lang="en-US" smtClean="0">
                <a:sym typeface="Constantia" charset="0"/>
              </a:rPr>
              <a:t>Fourth level</a:t>
            </a:r>
          </a:p>
          <a:p>
            <a:pPr lvl="4"/>
            <a:r>
              <a:rPr lang="en-US" smtClean="0">
                <a:sym typeface="Constantia" charset="0"/>
              </a:rPr>
              <a:t>Fifth level</a:t>
            </a:r>
            <a:endParaRPr lang="en-US">
              <a:sym typeface="Constantia" charset="0"/>
            </a:endParaRPr>
          </a:p>
        </p:txBody>
      </p:sp>
      <p:sp>
        <p:nvSpPr>
          <p:cNvPr id="13314" name="Text Box 2"/>
          <p:cNvSpPr txBox="1">
            <a:spLocks noGrp="1" noChangeArrowheads="1"/>
          </p:cNvSpPr>
          <p:nvPr>
            <p:ph type="sldNum" sz="quarter" idx="4"/>
          </p:nvPr>
        </p:nvSpPr>
        <p:spPr bwMode="auto">
          <a:xfrm>
            <a:off x="8751106" y="151817"/>
            <a:ext cx="266775" cy="303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51" tIns="32125" rIns="64251" bIns="32125" numCol="1" anchor="ctr" anchorCtr="0" compatLnSpc="1">
            <a:prstTxWarp prst="textNoShape">
              <a:avLst/>
            </a:prstTxWarp>
          </a:bodyPr>
          <a:lstStyle>
            <a:lvl1pPr algn="r">
              <a:defRPr sz="2400">
                <a:solidFill>
                  <a:srgbClr val="ECE9C6"/>
                </a:solidFill>
                <a:effectLst>
                  <a:outerShdw blurRad="38100" dist="38100" dir="2700000" algn="tl">
                    <a:srgbClr val="FFFFFF"/>
                  </a:outerShdw>
                </a:effectLst>
                <a:latin typeface="+mn-lt"/>
                <a:ea typeface="ＭＳ Ｐゴシック" charset="0"/>
                <a:cs typeface="Constantia" charset="0"/>
                <a:sym typeface="Constantia" charset="0"/>
              </a:defRPr>
            </a:lvl1pPr>
            <a:lvl2pPr algn="l">
              <a:defRPr sz="800">
                <a:solidFill>
                  <a:schemeClr val="tx1"/>
                </a:solidFill>
                <a:latin typeface="Papyrus" charset="0"/>
                <a:ea typeface="ＭＳ Ｐゴシック" charset="0"/>
              </a:defRPr>
            </a:lvl2pPr>
            <a:lvl3pPr algn="l">
              <a:defRPr sz="800">
                <a:solidFill>
                  <a:schemeClr val="tx1"/>
                </a:solidFill>
                <a:latin typeface="Papyrus" charset="0"/>
                <a:ea typeface="ＭＳ Ｐゴシック" charset="0"/>
              </a:defRPr>
            </a:lvl3pPr>
            <a:lvl4pPr algn="l">
              <a:defRPr sz="800">
                <a:solidFill>
                  <a:schemeClr val="tx1"/>
                </a:solidFill>
                <a:latin typeface="Papyrus" charset="0"/>
                <a:ea typeface="ＭＳ Ｐゴシック" charset="0"/>
              </a:defRPr>
            </a:lvl4pPr>
            <a:lvl5pPr algn="l">
              <a:defRPr sz="800">
                <a:solidFill>
                  <a:schemeClr val="tx1"/>
                </a:solidFill>
                <a:latin typeface="Papyrus" charset="0"/>
                <a:ea typeface="ＭＳ Ｐゴシック" charset="0"/>
              </a:defRPr>
            </a:lvl5pPr>
            <a:lvl6pPr fontAlgn="base">
              <a:spcBef>
                <a:spcPct val="0"/>
              </a:spcBef>
              <a:spcAft>
                <a:spcPct val="0"/>
              </a:spcAft>
              <a:defRPr sz="800">
                <a:solidFill>
                  <a:schemeClr val="tx1"/>
                </a:solidFill>
                <a:latin typeface="Papyrus" charset="0"/>
                <a:ea typeface="ＭＳ Ｐゴシック" charset="0"/>
              </a:defRPr>
            </a:lvl6pPr>
            <a:lvl7pPr fontAlgn="base">
              <a:spcBef>
                <a:spcPct val="0"/>
              </a:spcBef>
              <a:spcAft>
                <a:spcPct val="0"/>
              </a:spcAft>
              <a:defRPr sz="800">
                <a:solidFill>
                  <a:schemeClr val="tx1"/>
                </a:solidFill>
                <a:latin typeface="Papyrus" charset="0"/>
                <a:ea typeface="ＭＳ Ｐゴシック" charset="0"/>
              </a:defRPr>
            </a:lvl7pPr>
            <a:lvl8pPr fontAlgn="base">
              <a:spcBef>
                <a:spcPct val="0"/>
              </a:spcBef>
              <a:spcAft>
                <a:spcPct val="0"/>
              </a:spcAft>
              <a:defRPr sz="800">
                <a:solidFill>
                  <a:schemeClr val="tx1"/>
                </a:solidFill>
                <a:latin typeface="Papyrus" charset="0"/>
                <a:ea typeface="ＭＳ Ｐゴシック" charset="0"/>
              </a:defRPr>
            </a:lvl8pPr>
            <a:lvl9pPr fontAlgn="base">
              <a:spcBef>
                <a:spcPct val="0"/>
              </a:spcBef>
              <a:spcAft>
                <a:spcPct val="0"/>
              </a:spcAft>
              <a:defRPr sz="800">
                <a:solidFill>
                  <a:schemeClr val="tx1"/>
                </a:solidFill>
                <a:latin typeface="Papyrus" charset="0"/>
                <a:ea typeface="ＭＳ Ｐゴシック" charset="0"/>
              </a:defRPr>
            </a:lvl9pPr>
          </a:lstStyle>
          <a:p>
            <a:fld id="{AD43C545-90A6-E048-89E4-6C02A8B04D6F}" type="slidenum">
              <a:rPr lang="en-US"/>
              <a:pPr/>
              <a:t>‹#›</a:t>
            </a:fld>
            <a:endParaRPr lang="en-US"/>
          </a:p>
        </p:txBody>
      </p:sp>
      <p:sp>
        <p:nvSpPr>
          <p:cNvPr id="13315" name="Rectangle 3"/>
          <p:cNvSpPr>
            <a:spLocks noGrp="1" noChangeArrowheads="1"/>
          </p:cNvSpPr>
          <p:nvPr>
            <p:ph type="title"/>
          </p:nvPr>
        </p:nvSpPr>
        <p:spPr bwMode="auto">
          <a:xfrm>
            <a:off x="455414" y="151805"/>
            <a:ext cx="8233172" cy="1223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26771" tIns="26771" rIns="26771" bIns="26771" numCol="1" anchor="b" anchorCtr="0" compatLnSpc="1">
            <a:prstTxWarp prst="textNoShape">
              <a:avLst/>
            </a:prstTxWarp>
          </a:bodyPr>
          <a:lstStyle/>
          <a:p>
            <a:pPr lvl="0"/>
            <a:r>
              <a:rPr lang="en-US" smtClean="0">
                <a:sym typeface="Constantia" charset="0"/>
              </a:rPr>
              <a:t>Click to edit Master title style</a:t>
            </a:r>
            <a:endParaRPr lang="en-US">
              <a:sym typeface="Constantia" charset="0"/>
            </a:endParaRPr>
          </a:p>
        </p:txBody>
      </p:sp>
      <p:grpSp>
        <p:nvGrpSpPr>
          <p:cNvPr id="13318" name="Group 6"/>
          <p:cNvGrpSpPr>
            <a:grpSpLocks/>
          </p:cNvGrpSpPr>
          <p:nvPr/>
        </p:nvGrpSpPr>
        <p:grpSpPr bwMode="auto">
          <a:xfrm>
            <a:off x="-17860" y="-17847"/>
            <a:ext cx="9179719" cy="6875859"/>
            <a:chOff x="0" y="0"/>
            <a:chExt cx="8224" cy="6160"/>
          </a:xfrm>
        </p:grpSpPr>
        <p:sp>
          <p:nvSpPr>
            <p:cNvPr id="13316" name="Rectangle 4"/>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3317" name="Picture 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ransition/>
  <p:hf hdr="0" ftr="0" dt="0"/>
  <p:txStyles>
    <p:titleStyle>
      <a:lvl1pPr algn="l" rtl="0" eaLnBrk="1" fontAlgn="base" hangingPunct="1">
        <a:spcBef>
          <a:spcPct val="0"/>
        </a:spcBef>
        <a:spcAft>
          <a:spcPct val="0"/>
        </a:spcAft>
        <a:defRPr sz="4100">
          <a:solidFill>
            <a:srgbClr val="F9F9F9"/>
          </a:solidFill>
          <a:latin typeface="+mj-lt"/>
          <a:ea typeface="+mj-ea"/>
          <a:cs typeface="+mj-cs"/>
          <a:sym typeface="Constantia" charset="0"/>
        </a:defRPr>
      </a:lvl1pPr>
      <a:lvl2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2pPr>
      <a:lvl3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3pPr>
      <a:lvl4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4pPr>
      <a:lvl5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5pPr>
      <a:lvl6pPr marL="321258"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6pPr>
      <a:lvl7pPr marL="642519"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7pPr>
      <a:lvl8pPr marL="963776"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8pPr>
      <a:lvl9pPr marL="1285039"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9pPr>
    </p:titleStyle>
    <p:bodyStyle>
      <a:lvl1pPr marL="191861" indent="-191861" algn="l" rtl="0" eaLnBrk="1" fontAlgn="base" hangingPunct="1">
        <a:spcBef>
          <a:spcPts val="633"/>
        </a:spcBef>
        <a:spcAft>
          <a:spcPct val="0"/>
        </a:spcAft>
        <a:buClr>
          <a:srgbClr val="D6862D"/>
        </a:buClr>
        <a:buSzPct val="85000"/>
        <a:buFont typeface="Wingdings 2" charset="0"/>
        <a:buChar char=""/>
        <a:defRPr sz="2500">
          <a:solidFill>
            <a:schemeClr val="tx1"/>
          </a:solidFill>
          <a:latin typeface="+mn-lt"/>
          <a:ea typeface="+mn-ea"/>
          <a:cs typeface="+mn-cs"/>
          <a:sym typeface="Constantia" charset="0"/>
        </a:defRPr>
      </a:lvl1pPr>
      <a:lvl2pPr marL="422773" indent="-192978" algn="l" rtl="0" eaLnBrk="1" fontAlgn="base" hangingPunct="1">
        <a:spcBef>
          <a:spcPts val="281"/>
        </a:spcBef>
        <a:spcAft>
          <a:spcPct val="0"/>
        </a:spcAft>
        <a:buClr>
          <a:srgbClr val="BB7527"/>
        </a:buClr>
        <a:buSzPct val="85000"/>
        <a:buFont typeface="Wingdings 2" charset="0"/>
        <a:buChar char=""/>
        <a:defRPr sz="2400">
          <a:solidFill>
            <a:srgbClr val="ECE9C6"/>
          </a:solidFill>
          <a:latin typeface="+mn-lt"/>
          <a:ea typeface="+mn-ea"/>
          <a:cs typeface="+mn-cs"/>
          <a:sym typeface="Constantia" charset="0"/>
        </a:defRPr>
      </a:lvl2pPr>
      <a:lvl3pPr marL="679330" indent="-160631" algn="l" rtl="0" eaLnBrk="1" fontAlgn="base" hangingPunct="1">
        <a:spcBef>
          <a:spcPts val="281"/>
        </a:spcBef>
        <a:spcAft>
          <a:spcPct val="0"/>
        </a:spcAft>
        <a:buClr>
          <a:srgbClr val="9C6120"/>
        </a:buClr>
        <a:buSzPct val="85000"/>
        <a:buFont typeface="Wingdings 2" charset="0"/>
        <a:buChar char=""/>
        <a:defRPr sz="2000">
          <a:solidFill>
            <a:schemeClr val="tx1"/>
          </a:solidFill>
          <a:latin typeface="+mn-lt"/>
          <a:ea typeface="+mn-ea"/>
          <a:cs typeface="+mn-cs"/>
          <a:sym typeface="Constantia" charset="0"/>
        </a:defRPr>
      </a:lvl3pPr>
      <a:lvl4pPr marL="872307" indent="-160631" algn="l" rtl="0" eaLnBrk="1" fontAlgn="base" hangingPunct="1">
        <a:spcBef>
          <a:spcPts val="281"/>
        </a:spcBef>
        <a:spcAft>
          <a:spcPct val="0"/>
        </a:spcAft>
        <a:buClr>
          <a:srgbClr val="BB7527"/>
        </a:buClr>
        <a:buSzPct val="85000"/>
        <a:buFont typeface="Wingdings 2" charset="0"/>
        <a:buChar char=""/>
        <a:defRPr sz="1800">
          <a:solidFill>
            <a:schemeClr val="tx1"/>
          </a:solidFill>
          <a:latin typeface="+mn-lt"/>
          <a:ea typeface="+mn-ea"/>
          <a:cs typeface="+mn-cs"/>
          <a:sym typeface="Constantia" charset="0"/>
        </a:defRPr>
      </a:lvl4pPr>
      <a:lvl5pPr marL="1065291" indent="-160631"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5pPr>
      <a:lvl6pPr marL="1386549" indent="-160631"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6pPr>
      <a:lvl7pPr marL="1707807" indent="-160631"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7pPr>
      <a:lvl8pPr marL="2029068" indent="-160631"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8pPr>
      <a:lvl9pPr marL="2350329" indent="-160631"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9pPr>
    </p:bodyStyle>
    <p:otherStyle>
      <a:defPPr>
        <a:defRPr lang="en-US"/>
      </a:defPPr>
      <a:lvl1pPr marL="0" algn="l" defTabSz="321258" rtl="0" eaLnBrk="1" latinLnBrk="0" hangingPunct="1">
        <a:defRPr sz="1300" kern="1200">
          <a:solidFill>
            <a:schemeClr val="tx1"/>
          </a:solidFill>
          <a:latin typeface="+mn-lt"/>
          <a:ea typeface="+mn-ea"/>
          <a:cs typeface="+mn-cs"/>
        </a:defRPr>
      </a:lvl1pPr>
      <a:lvl2pPr marL="321258" algn="l" defTabSz="321258" rtl="0" eaLnBrk="1" latinLnBrk="0" hangingPunct="1">
        <a:defRPr sz="1300" kern="1200">
          <a:solidFill>
            <a:schemeClr val="tx1"/>
          </a:solidFill>
          <a:latin typeface="+mn-lt"/>
          <a:ea typeface="+mn-ea"/>
          <a:cs typeface="+mn-cs"/>
        </a:defRPr>
      </a:lvl2pPr>
      <a:lvl3pPr marL="642519" algn="l" defTabSz="321258" rtl="0" eaLnBrk="1" latinLnBrk="0" hangingPunct="1">
        <a:defRPr sz="1300" kern="1200">
          <a:solidFill>
            <a:schemeClr val="tx1"/>
          </a:solidFill>
          <a:latin typeface="+mn-lt"/>
          <a:ea typeface="+mn-ea"/>
          <a:cs typeface="+mn-cs"/>
        </a:defRPr>
      </a:lvl3pPr>
      <a:lvl4pPr marL="963776" algn="l" defTabSz="321258" rtl="0" eaLnBrk="1" latinLnBrk="0" hangingPunct="1">
        <a:defRPr sz="1300" kern="1200">
          <a:solidFill>
            <a:schemeClr val="tx1"/>
          </a:solidFill>
          <a:latin typeface="+mn-lt"/>
          <a:ea typeface="+mn-ea"/>
          <a:cs typeface="+mn-cs"/>
        </a:defRPr>
      </a:lvl4pPr>
      <a:lvl5pPr marL="1285039" algn="l" defTabSz="321258" rtl="0" eaLnBrk="1" latinLnBrk="0" hangingPunct="1">
        <a:defRPr sz="1300" kern="1200">
          <a:solidFill>
            <a:schemeClr val="tx1"/>
          </a:solidFill>
          <a:latin typeface="+mn-lt"/>
          <a:ea typeface="+mn-ea"/>
          <a:cs typeface="+mn-cs"/>
        </a:defRPr>
      </a:lvl5pPr>
      <a:lvl6pPr marL="1606299" algn="l" defTabSz="321258" rtl="0" eaLnBrk="1" latinLnBrk="0" hangingPunct="1">
        <a:defRPr sz="1300" kern="1200">
          <a:solidFill>
            <a:schemeClr val="tx1"/>
          </a:solidFill>
          <a:latin typeface="+mn-lt"/>
          <a:ea typeface="+mn-ea"/>
          <a:cs typeface="+mn-cs"/>
        </a:defRPr>
      </a:lvl6pPr>
      <a:lvl7pPr marL="1927559" algn="l" defTabSz="321258" rtl="0" eaLnBrk="1" latinLnBrk="0" hangingPunct="1">
        <a:defRPr sz="1300" kern="1200">
          <a:solidFill>
            <a:schemeClr val="tx1"/>
          </a:solidFill>
          <a:latin typeface="+mn-lt"/>
          <a:ea typeface="+mn-ea"/>
          <a:cs typeface="+mn-cs"/>
        </a:defRPr>
      </a:lvl7pPr>
      <a:lvl8pPr marL="2248821" algn="l" defTabSz="321258" rtl="0" eaLnBrk="1" latinLnBrk="0" hangingPunct="1">
        <a:defRPr sz="1300" kern="1200">
          <a:solidFill>
            <a:schemeClr val="tx1"/>
          </a:solidFill>
          <a:latin typeface="+mn-lt"/>
          <a:ea typeface="+mn-ea"/>
          <a:cs typeface="+mn-cs"/>
        </a:defRPr>
      </a:lvl8pPr>
      <a:lvl9pPr marL="2570081" algn="l" defTabSz="321258" rtl="0" eaLnBrk="1" latinLnBrk="0" hangingPunct="1">
        <a:defRPr sz="13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14">
            <a:extLst>
              <a:ext uri="{28A0092B-C50C-407E-A947-70E740481C1C}">
                <a14:useLocalDpi xmlns:a14="http://schemas.microsoft.com/office/drawing/2010/main" val="0"/>
              </a:ext>
            </a:extLst>
          </a:blip>
          <a:srcRect l="6488" t="3635" r="6093" b="630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4338" name="Text Box 2"/>
          <p:cNvSpPr txBox="1">
            <a:spLocks noGrp="1" noChangeArrowheads="1"/>
          </p:cNvSpPr>
          <p:nvPr>
            <p:ph type="sldNum" sz="quarter" idx="4"/>
          </p:nvPr>
        </p:nvSpPr>
        <p:spPr bwMode="auto">
          <a:xfrm>
            <a:off x="8751107" y="151818"/>
            <a:ext cx="266775" cy="303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48" tIns="32123" rIns="64248" bIns="32123" numCol="1" anchor="ctr" anchorCtr="0" compatLnSpc="1">
            <a:prstTxWarp prst="textNoShape">
              <a:avLst/>
            </a:prstTxWarp>
          </a:bodyPr>
          <a:lstStyle>
            <a:lvl1pPr algn="r">
              <a:defRPr sz="2400">
                <a:solidFill>
                  <a:srgbClr val="ECE9C6"/>
                </a:solidFill>
                <a:effectLst>
                  <a:outerShdw blurRad="38100" dist="38100" dir="2700000" algn="tl">
                    <a:srgbClr val="FFFFFF"/>
                  </a:outerShdw>
                </a:effectLst>
                <a:latin typeface="+mn-lt"/>
                <a:ea typeface="ＭＳ Ｐゴシック" charset="0"/>
                <a:cs typeface="Constantia" charset="0"/>
                <a:sym typeface="Constantia" charset="0"/>
              </a:defRPr>
            </a:lvl1pPr>
            <a:lvl2pPr algn="l">
              <a:defRPr sz="800">
                <a:solidFill>
                  <a:schemeClr val="tx1"/>
                </a:solidFill>
                <a:latin typeface="Papyrus" charset="0"/>
                <a:ea typeface="ＭＳ Ｐゴシック" charset="0"/>
              </a:defRPr>
            </a:lvl2pPr>
            <a:lvl3pPr algn="l">
              <a:defRPr sz="800">
                <a:solidFill>
                  <a:schemeClr val="tx1"/>
                </a:solidFill>
                <a:latin typeface="Papyrus" charset="0"/>
                <a:ea typeface="ＭＳ Ｐゴシック" charset="0"/>
              </a:defRPr>
            </a:lvl3pPr>
            <a:lvl4pPr algn="l">
              <a:defRPr sz="800">
                <a:solidFill>
                  <a:schemeClr val="tx1"/>
                </a:solidFill>
                <a:latin typeface="Papyrus" charset="0"/>
                <a:ea typeface="ＭＳ Ｐゴシック" charset="0"/>
              </a:defRPr>
            </a:lvl4pPr>
            <a:lvl5pPr algn="l">
              <a:defRPr sz="800">
                <a:solidFill>
                  <a:schemeClr val="tx1"/>
                </a:solidFill>
                <a:latin typeface="Papyrus" charset="0"/>
                <a:ea typeface="ＭＳ Ｐゴシック" charset="0"/>
              </a:defRPr>
            </a:lvl5pPr>
            <a:lvl6pPr fontAlgn="base">
              <a:spcBef>
                <a:spcPct val="0"/>
              </a:spcBef>
              <a:spcAft>
                <a:spcPct val="0"/>
              </a:spcAft>
              <a:defRPr sz="800">
                <a:solidFill>
                  <a:schemeClr val="tx1"/>
                </a:solidFill>
                <a:latin typeface="Papyrus" charset="0"/>
                <a:ea typeface="ＭＳ Ｐゴシック" charset="0"/>
              </a:defRPr>
            </a:lvl6pPr>
            <a:lvl7pPr fontAlgn="base">
              <a:spcBef>
                <a:spcPct val="0"/>
              </a:spcBef>
              <a:spcAft>
                <a:spcPct val="0"/>
              </a:spcAft>
              <a:defRPr sz="800">
                <a:solidFill>
                  <a:schemeClr val="tx1"/>
                </a:solidFill>
                <a:latin typeface="Papyrus" charset="0"/>
                <a:ea typeface="ＭＳ Ｐゴシック" charset="0"/>
              </a:defRPr>
            </a:lvl7pPr>
            <a:lvl8pPr fontAlgn="base">
              <a:spcBef>
                <a:spcPct val="0"/>
              </a:spcBef>
              <a:spcAft>
                <a:spcPct val="0"/>
              </a:spcAft>
              <a:defRPr sz="800">
                <a:solidFill>
                  <a:schemeClr val="tx1"/>
                </a:solidFill>
                <a:latin typeface="Papyrus" charset="0"/>
                <a:ea typeface="ＭＳ Ｐゴシック" charset="0"/>
              </a:defRPr>
            </a:lvl8pPr>
            <a:lvl9pPr fontAlgn="base">
              <a:spcBef>
                <a:spcPct val="0"/>
              </a:spcBef>
              <a:spcAft>
                <a:spcPct val="0"/>
              </a:spcAft>
              <a:defRPr sz="800">
                <a:solidFill>
                  <a:schemeClr val="tx1"/>
                </a:solidFill>
                <a:latin typeface="Papyrus" charset="0"/>
                <a:ea typeface="ＭＳ Ｐゴシック" charset="0"/>
              </a:defRPr>
            </a:lvl9pPr>
          </a:lstStyle>
          <a:p>
            <a:fld id="{365ED86D-B12E-E546-8BEA-CC4C564B0B54}" type="slidenum">
              <a:rPr lang="en-US"/>
              <a:pPr/>
              <a:t>‹#›</a:t>
            </a:fld>
            <a:endParaRPr lang="en-US"/>
          </a:p>
        </p:txBody>
      </p:sp>
      <p:sp>
        <p:nvSpPr>
          <p:cNvPr id="14339" name="Rectangle 3"/>
          <p:cNvSpPr>
            <a:spLocks noGrp="1" noChangeArrowheads="1"/>
          </p:cNvSpPr>
          <p:nvPr>
            <p:ph type="title"/>
          </p:nvPr>
        </p:nvSpPr>
        <p:spPr bwMode="auto">
          <a:xfrm>
            <a:off x="455414" y="151805"/>
            <a:ext cx="8233172" cy="1223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26770" tIns="26770" rIns="26770" bIns="26770" numCol="1" anchor="b" anchorCtr="0" compatLnSpc="1">
            <a:prstTxWarp prst="textNoShape">
              <a:avLst/>
            </a:prstTxWarp>
          </a:bodyPr>
          <a:lstStyle/>
          <a:p>
            <a:pPr lvl="0"/>
            <a:r>
              <a:rPr lang="en-US" smtClean="0">
                <a:sym typeface="Constantia" charset="0"/>
              </a:rPr>
              <a:t>Click to edit Master title style</a:t>
            </a:r>
            <a:endParaRPr lang="en-US">
              <a:sym typeface="Constantia" charset="0"/>
            </a:endParaRPr>
          </a:p>
        </p:txBody>
      </p:sp>
      <p:sp>
        <p:nvSpPr>
          <p:cNvPr id="14340" name="Rectangle 4"/>
          <p:cNvSpPr>
            <a:spLocks noGrp="1" noChangeArrowheads="1"/>
          </p:cNvSpPr>
          <p:nvPr>
            <p:ph type="body" idx="1"/>
          </p:nvPr>
        </p:nvSpPr>
        <p:spPr bwMode="auto">
          <a:xfrm>
            <a:off x="455415" y="1526977"/>
            <a:ext cx="405966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26770" tIns="26770" rIns="26770" bIns="26770" numCol="1" anchor="t" anchorCtr="0" compatLnSpc="1">
            <a:prstTxWarp prst="textNoShape">
              <a:avLst/>
            </a:prstTxWarp>
          </a:bodyPr>
          <a:lstStyle/>
          <a:p>
            <a:pPr lvl="0"/>
            <a:r>
              <a:rPr lang="en-US" smtClean="0">
                <a:sym typeface="Constantia" charset="0"/>
              </a:rPr>
              <a:t>Click to edit Master text styles</a:t>
            </a:r>
          </a:p>
          <a:p>
            <a:pPr lvl="1"/>
            <a:r>
              <a:rPr lang="en-US" smtClean="0">
                <a:sym typeface="Constantia" charset="0"/>
              </a:rPr>
              <a:t>Second level</a:t>
            </a:r>
          </a:p>
          <a:p>
            <a:pPr lvl="2"/>
            <a:r>
              <a:rPr lang="en-US" smtClean="0">
                <a:sym typeface="Constantia" charset="0"/>
              </a:rPr>
              <a:t>Third level</a:t>
            </a:r>
          </a:p>
          <a:p>
            <a:pPr lvl="3"/>
            <a:r>
              <a:rPr lang="en-US" smtClean="0">
                <a:sym typeface="Constantia" charset="0"/>
              </a:rPr>
              <a:t>Fourth level</a:t>
            </a:r>
          </a:p>
          <a:p>
            <a:pPr lvl="4"/>
            <a:r>
              <a:rPr lang="en-US" smtClean="0">
                <a:sym typeface="Constantia" charset="0"/>
              </a:rPr>
              <a:t>Fifth level</a:t>
            </a:r>
            <a:endParaRPr lang="en-US">
              <a:sym typeface="Constantia" charset="0"/>
            </a:endParaRPr>
          </a:p>
        </p:txBody>
      </p:sp>
      <p:grpSp>
        <p:nvGrpSpPr>
          <p:cNvPr id="14343" name="Group 7"/>
          <p:cNvGrpSpPr>
            <a:grpSpLocks/>
          </p:cNvGrpSpPr>
          <p:nvPr/>
        </p:nvGrpSpPr>
        <p:grpSpPr bwMode="auto">
          <a:xfrm>
            <a:off x="-17860" y="-17846"/>
            <a:ext cx="9179719" cy="6875859"/>
            <a:chOff x="0" y="0"/>
            <a:chExt cx="8224" cy="6160"/>
          </a:xfrm>
        </p:grpSpPr>
        <p:sp>
          <p:nvSpPr>
            <p:cNvPr id="14341" name="Rectangle 5"/>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4342" name="Picture 6"/>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p:hf hdr="0" ftr="0" dt="0"/>
  <p:txStyles>
    <p:titleStyle>
      <a:lvl1pPr algn="l" rtl="0" eaLnBrk="1" fontAlgn="base" hangingPunct="1">
        <a:spcBef>
          <a:spcPct val="0"/>
        </a:spcBef>
        <a:spcAft>
          <a:spcPct val="0"/>
        </a:spcAft>
        <a:defRPr sz="4100">
          <a:solidFill>
            <a:srgbClr val="F9F9F9"/>
          </a:solidFill>
          <a:latin typeface="+mj-lt"/>
          <a:ea typeface="+mj-ea"/>
          <a:cs typeface="+mj-cs"/>
          <a:sym typeface="Constantia" charset="0"/>
        </a:defRPr>
      </a:lvl1pPr>
      <a:lvl2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2pPr>
      <a:lvl3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3pPr>
      <a:lvl4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4pPr>
      <a:lvl5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5pPr>
      <a:lvl6pPr marL="321241"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6pPr>
      <a:lvl7pPr marL="642486"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7pPr>
      <a:lvl8pPr marL="963727"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8pPr>
      <a:lvl9pPr marL="1284973"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9pPr>
    </p:titleStyle>
    <p:bodyStyle>
      <a:lvl1pPr marL="191851" indent="-191851" algn="l" rtl="0" eaLnBrk="1" fontAlgn="base" hangingPunct="1">
        <a:spcBef>
          <a:spcPts val="633"/>
        </a:spcBef>
        <a:spcAft>
          <a:spcPct val="0"/>
        </a:spcAft>
        <a:buClr>
          <a:srgbClr val="D6862D"/>
        </a:buClr>
        <a:buSzPct val="85000"/>
        <a:buFont typeface="Wingdings 2" charset="0"/>
        <a:buChar char=""/>
        <a:defRPr sz="2500">
          <a:solidFill>
            <a:schemeClr val="tx1"/>
          </a:solidFill>
          <a:latin typeface="+mn-lt"/>
          <a:ea typeface="+mn-ea"/>
          <a:cs typeface="+mn-cs"/>
          <a:sym typeface="Constantia" charset="0"/>
        </a:defRPr>
      </a:lvl1pPr>
      <a:lvl2pPr marL="422752" indent="-192968" algn="l" rtl="0" eaLnBrk="1" fontAlgn="base" hangingPunct="1">
        <a:spcBef>
          <a:spcPts val="281"/>
        </a:spcBef>
        <a:spcAft>
          <a:spcPct val="0"/>
        </a:spcAft>
        <a:buClr>
          <a:srgbClr val="BB7527"/>
        </a:buClr>
        <a:buSzPct val="85000"/>
        <a:buFont typeface="Wingdings 2" charset="0"/>
        <a:buChar char=""/>
        <a:defRPr sz="2400">
          <a:solidFill>
            <a:srgbClr val="ECE9C6"/>
          </a:solidFill>
          <a:latin typeface="+mn-lt"/>
          <a:ea typeface="+mn-ea"/>
          <a:cs typeface="+mn-cs"/>
          <a:sym typeface="Constantia" charset="0"/>
        </a:defRPr>
      </a:lvl2pPr>
      <a:lvl3pPr marL="679295" indent="-160622" algn="l" rtl="0" eaLnBrk="1" fontAlgn="base" hangingPunct="1">
        <a:spcBef>
          <a:spcPts val="281"/>
        </a:spcBef>
        <a:spcAft>
          <a:spcPct val="0"/>
        </a:spcAft>
        <a:buClr>
          <a:srgbClr val="9C6120"/>
        </a:buClr>
        <a:buSzPct val="85000"/>
        <a:buFont typeface="Wingdings 2" charset="0"/>
        <a:buChar char=""/>
        <a:defRPr sz="2000">
          <a:solidFill>
            <a:schemeClr val="tx1"/>
          </a:solidFill>
          <a:latin typeface="+mn-lt"/>
          <a:ea typeface="+mn-ea"/>
          <a:cs typeface="+mn-cs"/>
          <a:sym typeface="Constantia" charset="0"/>
        </a:defRPr>
      </a:lvl3pPr>
      <a:lvl4pPr marL="872262" indent="-160622" algn="l" rtl="0" eaLnBrk="1" fontAlgn="base" hangingPunct="1">
        <a:spcBef>
          <a:spcPts val="281"/>
        </a:spcBef>
        <a:spcAft>
          <a:spcPct val="0"/>
        </a:spcAft>
        <a:buClr>
          <a:srgbClr val="BB7527"/>
        </a:buClr>
        <a:buSzPct val="85000"/>
        <a:buFont typeface="Wingdings 2" charset="0"/>
        <a:buChar char=""/>
        <a:defRPr sz="1800">
          <a:solidFill>
            <a:schemeClr val="tx1"/>
          </a:solidFill>
          <a:latin typeface="+mn-lt"/>
          <a:ea typeface="+mn-ea"/>
          <a:cs typeface="+mn-cs"/>
          <a:sym typeface="Constantia" charset="0"/>
        </a:defRPr>
      </a:lvl4pPr>
      <a:lvl5pPr marL="1065237" indent="-160622"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5pPr>
      <a:lvl6pPr marL="1386478" indent="-160622"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6pPr>
      <a:lvl7pPr marL="1707720" indent="-160622"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7pPr>
      <a:lvl8pPr marL="2028964" indent="-160622"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8pPr>
      <a:lvl9pPr marL="2350209" indent="-160622"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9pPr>
    </p:bodyStyle>
    <p:otherStyle>
      <a:defPPr>
        <a:defRPr lang="en-US"/>
      </a:defPPr>
      <a:lvl1pPr marL="0" algn="l" defTabSz="321241" rtl="0" eaLnBrk="1" latinLnBrk="0" hangingPunct="1">
        <a:defRPr sz="1300" kern="1200">
          <a:solidFill>
            <a:schemeClr val="tx1"/>
          </a:solidFill>
          <a:latin typeface="+mn-lt"/>
          <a:ea typeface="+mn-ea"/>
          <a:cs typeface="+mn-cs"/>
        </a:defRPr>
      </a:lvl1pPr>
      <a:lvl2pPr marL="321241" algn="l" defTabSz="321241" rtl="0" eaLnBrk="1" latinLnBrk="0" hangingPunct="1">
        <a:defRPr sz="1300" kern="1200">
          <a:solidFill>
            <a:schemeClr val="tx1"/>
          </a:solidFill>
          <a:latin typeface="+mn-lt"/>
          <a:ea typeface="+mn-ea"/>
          <a:cs typeface="+mn-cs"/>
        </a:defRPr>
      </a:lvl2pPr>
      <a:lvl3pPr marL="642486" algn="l" defTabSz="321241" rtl="0" eaLnBrk="1" latinLnBrk="0" hangingPunct="1">
        <a:defRPr sz="1300" kern="1200">
          <a:solidFill>
            <a:schemeClr val="tx1"/>
          </a:solidFill>
          <a:latin typeface="+mn-lt"/>
          <a:ea typeface="+mn-ea"/>
          <a:cs typeface="+mn-cs"/>
        </a:defRPr>
      </a:lvl3pPr>
      <a:lvl4pPr marL="963727" algn="l" defTabSz="321241" rtl="0" eaLnBrk="1" latinLnBrk="0" hangingPunct="1">
        <a:defRPr sz="1300" kern="1200">
          <a:solidFill>
            <a:schemeClr val="tx1"/>
          </a:solidFill>
          <a:latin typeface="+mn-lt"/>
          <a:ea typeface="+mn-ea"/>
          <a:cs typeface="+mn-cs"/>
        </a:defRPr>
      </a:lvl4pPr>
      <a:lvl5pPr marL="1284973" algn="l" defTabSz="321241" rtl="0" eaLnBrk="1" latinLnBrk="0" hangingPunct="1">
        <a:defRPr sz="1300" kern="1200">
          <a:solidFill>
            <a:schemeClr val="tx1"/>
          </a:solidFill>
          <a:latin typeface="+mn-lt"/>
          <a:ea typeface="+mn-ea"/>
          <a:cs typeface="+mn-cs"/>
        </a:defRPr>
      </a:lvl5pPr>
      <a:lvl6pPr marL="1606216" algn="l" defTabSz="321241" rtl="0" eaLnBrk="1" latinLnBrk="0" hangingPunct="1">
        <a:defRPr sz="1300" kern="1200">
          <a:solidFill>
            <a:schemeClr val="tx1"/>
          </a:solidFill>
          <a:latin typeface="+mn-lt"/>
          <a:ea typeface="+mn-ea"/>
          <a:cs typeface="+mn-cs"/>
        </a:defRPr>
      </a:lvl6pPr>
      <a:lvl7pPr marL="1927460" algn="l" defTabSz="321241" rtl="0" eaLnBrk="1" latinLnBrk="0" hangingPunct="1">
        <a:defRPr sz="1300" kern="1200">
          <a:solidFill>
            <a:schemeClr val="tx1"/>
          </a:solidFill>
          <a:latin typeface="+mn-lt"/>
          <a:ea typeface="+mn-ea"/>
          <a:cs typeface="+mn-cs"/>
        </a:defRPr>
      </a:lvl7pPr>
      <a:lvl8pPr marL="2248706" algn="l" defTabSz="321241" rtl="0" eaLnBrk="1" latinLnBrk="0" hangingPunct="1">
        <a:defRPr sz="1300" kern="1200">
          <a:solidFill>
            <a:schemeClr val="tx1"/>
          </a:solidFill>
          <a:latin typeface="+mn-lt"/>
          <a:ea typeface="+mn-ea"/>
          <a:cs typeface="+mn-cs"/>
        </a:defRPr>
      </a:lvl8pPr>
      <a:lvl9pPr marL="2569949" algn="l" defTabSz="321241" rtl="0" eaLnBrk="1" latinLnBrk="0" hangingPunct="1">
        <a:defRPr sz="13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14">
            <a:extLst>
              <a:ext uri="{28A0092B-C50C-407E-A947-70E740481C1C}">
                <a14:useLocalDpi xmlns:a14="http://schemas.microsoft.com/office/drawing/2010/main" val="0"/>
              </a:ext>
            </a:extLst>
          </a:blip>
          <a:srcRect l="6488" t="3635" r="6093" b="630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5362" name="Text Box 2"/>
          <p:cNvSpPr txBox="1">
            <a:spLocks noGrp="1" noChangeArrowheads="1"/>
          </p:cNvSpPr>
          <p:nvPr>
            <p:ph type="sldNum" sz="quarter" idx="4"/>
          </p:nvPr>
        </p:nvSpPr>
        <p:spPr bwMode="auto">
          <a:xfrm>
            <a:off x="8751108" y="151819"/>
            <a:ext cx="266775" cy="303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45" tIns="32121" rIns="64245" bIns="32121" numCol="1" anchor="ctr" anchorCtr="0" compatLnSpc="1">
            <a:prstTxWarp prst="textNoShape">
              <a:avLst/>
            </a:prstTxWarp>
          </a:bodyPr>
          <a:lstStyle>
            <a:lvl1pPr algn="r">
              <a:defRPr sz="2400">
                <a:solidFill>
                  <a:schemeClr val="tx1"/>
                </a:solidFill>
                <a:effectLst>
                  <a:outerShdw blurRad="38100" dist="38100" dir="2700000" algn="tl">
                    <a:srgbClr val="808080"/>
                  </a:outerShdw>
                </a:effectLst>
                <a:latin typeface="+mn-lt"/>
                <a:ea typeface="ＭＳ Ｐゴシック" charset="0"/>
                <a:cs typeface="Constantia" charset="0"/>
                <a:sym typeface="Constantia" charset="0"/>
              </a:defRPr>
            </a:lvl1pPr>
            <a:lvl2pPr algn="l">
              <a:defRPr sz="800">
                <a:solidFill>
                  <a:schemeClr val="tx1"/>
                </a:solidFill>
                <a:latin typeface="Papyrus" charset="0"/>
                <a:ea typeface="ＭＳ Ｐゴシック" charset="0"/>
              </a:defRPr>
            </a:lvl2pPr>
            <a:lvl3pPr algn="l">
              <a:defRPr sz="800">
                <a:solidFill>
                  <a:schemeClr val="tx1"/>
                </a:solidFill>
                <a:latin typeface="Papyrus" charset="0"/>
                <a:ea typeface="ＭＳ Ｐゴシック" charset="0"/>
              </a:defRPr>
            </a:lvl3pPr>
            <a:lvl4pPr algn="l">
              <a:defRPr sz="800">
                <a:solidFill>
                  <a:schemeClr val="tx1"/>
                </a:solidFill>
                <a:latin typeface="Papyrus" charset="0"/>
                <a:ea typeface="ＭＳ Ｐゴシック" charset="0"/>
              </a:defRPr>
            </a:lvl4pPr>
            <a:lvl5pPr algn="l">
              <a:defRPr sz="800">
                <a:solidFill>
                  <a:schemeClr val="tx1"/>
                </a:solidFill>
                <a:latin typeface="Papyrus" charset="0"/>
                <a:ea typeface="ＭＳ Ｐゴシック" charset="0"/>
              </a:defRPr>
            </a:lvl5pPr>
            <a:lvl6pPr fontAlgn="base">
              <a:spcBef>
                <a:spcPct val="0"/>
              </a:spcBef>
              <a:spcAft>
                <a:spcPct val="0"/>
              </a:spcAft>
              <a:defRPr sz="800">
                <a:solidFill>
                  <a:schemeClr val="tx1"/>
                </a:solidFill>
                <a:latin typeface="Papyrus" charset="0"/>
                <a:ea typeface="ＭＳ Ｐゴシック" charset="0"/>
              </a:defRPr>
            </a:lvl6pPr>
            <a:lvl7pPr fontAlgn="base">
              <a:spcBef>
                <a:spcPct val="0"/>
              </a:spcBef>
              <a:spcAft>
                <a:spcPct val="0"/>
              </a:spcAft>
              <a:defRPr sz="800">
                <a:solidFill>
                  <a:schemeClr val="tx1"/>
                </a:solidFill>
                <a:latin typeface="Papyrus" charset="0"/>
                <a:ea typeface="ＭＳ Ｐゴシック" charset="0"/>
              </a:defRPr>
            </a:lvl7pPr>
            <a:lvl8pPr fontAlgn="base">
              <a:spcBef>
                <a:spcPct val="0"/>
              </a:spcBef>
              <a:spcAft>
                <a:spcPct val="0"/>
              </a:spcAft>
              <a:defRPr sz="800">
                <a:solidFill>
                  <a:schemeClr val="tx1"/>
                </a:solidFill>
                <a:latin typeface="Papyrus" charset="0"/>
                <a:ea typeface="ＭＳ Ｐゴシック" charset="0"/>
              </a:defRPr>
            </a:lvl8pPr>
            <a:lvl9pPr fontAlgn="base">
              <a:spcBef>
                <a:spcPct val="0"/>
              </a:spcBef>
              <a:spcAft>
                <a:spcPct val="0"/>
              </a:spcAft>
              <a:defRPr sz="800">
                <a:solidFill>
                  <a:schemeClr val="tx1"/>
                </a:solidFill>
                <a:latin typeface="Papyrus" charset="0"/>
                <a:ea typeface="ＭＳ Ｐゴシック" charset="0"/>
              </a:defRPr>
            </a:lvl9pPr>
          </a:lstStyle>
          <a:p>
            <a:fld id="{9D3CFA46-E849-3D4C-8EAC-480BA135EEC2}" type="slidenum">
              <a:rPr lang="en-US"/>
              <a:pPr/>
              <a:t>‹#›</a:t>
            </a:fld>
            <a:endParaRPr lang="en-US"/>
          </a:p>
        </p:txBody>
      </p:sp>
      <p:sp>
        <p:nvSpPr>
          <p:cNvPr id="15363" name="Rectangle 3"/>
          <p:cNvSpPr>
            <a:spLocks noGrp="1" noChangeArrowheads="1"/>
          </p:cNvSpPr>
          <p:nvPr>
            <p:ph type="title"/>
          </p:nvPr>
        </p:nvSpPr>
        <p:spPr bwMode="auto">
          <a:xfrm>
            <a:off x="455414" y="151805"/>
            <a:ext cx="8233172" cy="1223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26768" tIns="26768" rIns="26768" bIns="26768" numCol="1" anchor="b" anchorCtr="0" compatLnSpc="1">
            <a:prstTxWarp prst="textNoShape">
              <a:avLst/>
            </a:prstTxWarp>
          </a:bodyPr>
          <a:lstStyle/>
          <a:p>
            <a:pPr lvl="0"/>
            <a:r>
              <a:rPr lang="en-US" smtClean="0">
                <a:sym typeface="Constantia" charset="0"/>
              </a:rPr>
              <a:t>Click to edit Master title style</a:t>
            </a:r>
            <a:endParaRPr lang="en-US">
              <a:sym typeface="Constantia" charset="0"/>
            </a:endParaRPr>
          </a:p>
        </p:txBody>
      </p:sp>
      <p:grpSp>
        <p:nvGrpSpPr>
          <p:cNvPr id="15366" name="Group 6"/>
          <p:cNvGrpSpPr>
            <a:grpSpLocks/>
          </p:cNvGrpSpPr>
          <p:nvPr/>
        </p:nvGrpSpPr>
        <p:grpSpPr bwMode="auto">
          <a:xfrm>
            <a:off x="-17860" y="-17845"/>
            <a:ext cx="9179719" cy="6875859"/>
            <a:chOff x="0" y="0"/>
            <a:chExt cx="8224" cy="6160"/>
          </a:xfrm>
        </p:grpSpPr>
        <p:sp>
          <p:nvSpPr>
            <p:cNvPr id="15364" name="Rectangle 4"/>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5365" name="Picture 5"/>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ransition/>
  <p:hf hdr="0" ftr="0" dt="0"/>
  <p:txStyles>
    <p:titleStyle>
      <a:lvl1pPr algn="l" rtl="0" eaLnBrk="1" fontAlgn="base" hangingPunct="1">
        <a:spcBef>
          <a:spcPct val="0"/>
        </a:spcBef>
        <a:spcAft>
          <a:spcPct val="0"/>
        </a:spcAft>
        <a:defRPr sz="4100">
          <a:solidFill>
            <a:srgbClr val="F9F9F9"/>
          </a:solidFill>
          <a:latin typeface="+mj-lt"/>
          <a:ea typeface="+mj-ea"/>
          <a:cs typeface="+mj-cs"/>
          <a:sym typeface="Constantia" charset="0"/>
        </a:defRPr>
      </a:lvl1pPr>
      <a:lvl2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2pPr>
      <a:lvl3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3pPr>
      <a:lvl4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4pPr>
      <a:lvl5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5pPr>
      <a:lvl6pPr marL="321225"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6pPr>
      <a:lvl7pPr marL="642453"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7pPr>
      <a:lvl8pPr marL="963678"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8pPr>
      <a:lvl9pPr marL="1284908"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9pPr>
    </p:titleStyle>
    <p:bodyStyle>
      <a:lvl1pPr marL="191841" indent="-191841" algn="l" rtl="0" eaLnBrk="1" fontAlgn="base" hangingPunct="1">
        <a:spcBef>
          <a:spcPts val="633"/>
        </a:spcBef>
        <a:spcAft>
          <a:spcPct val="0"/>
        </a:spcAft>
        <a:buClr>
          <a:srgbClr val="D6862D"/>
        </a:buClr>
        <a:buSzPct val="85000"/>
        <a:buFont typeface="Wingdings 2" charset="0"/>
        <a:buChar char=""/>
        <a:defRPr sz="2500">
          <a:solidFill>
            <a:schemeClr val="tx1"/>
          </a:solidFill>
          <a:latin typeface="+mn-lt"/>
          <a:ea typeface="+mn-ea"/>
          <a:cs typeface="+mn-cs"/>
          <a:sym typeface="Constantia" charset="0"/>
        </a:defRPr>
      </a:lvl1pPr>
      <a:lvl2pPr marL="449495" indent="-192958" algn="l" rtl="0" eaLnBrk="1" fontAlgn="base" hangingPunct="1">
        <a:spcBef>
          <a:spcPts val="281"/>
        </a:spcBef>
        <a:spcAft>
          <a:spcPct val="0"/>
        </a:spcAft>
        <a:buClr>
          <a:srgbClr val="BB7527"/>
        </a:buClr>
        <a:buSzPct val="85000"/>
        <a:buFont typeface="Wingdings 2" charset="0"/>
        <a:buChar char=""/>
        <a:defRPr sz="2400">
          <a:solidFill>
            <a:srgbClr val="ECE9C6"/>
          </a:solidFill>
          <a:latin typeface="+mn-lt"/>
          <a:ea typeface="+mn-ea"/>
          <a:cs typeface="+mn-cs"/>
          <a:sym typeface="Constantia" charset="0"/>
        </a:defRPr>
      </a:lvl2pPr>
      <a:lvl3pPr marL="706033" indent="-160614" algn="l" rtl="0" eaLnBrk="1" fontAlgn="base" hangingPunct="1">
        <a:spcBef>
          <a:spcPts val="281"/>
        </a:spcBef>
        <a:spcAft>
          <a:spcPct val="0"/>
        </a:spcAft>
        <a:buClr>
          <a:srgbClr val="9C6120"/>
        </a:buClr>
        <a:buSzPct val="85000"/>
        <a:buFont typeface="Wingdings 2" charset="0"/>
        <a:buChar char=""/>
        <a:defRPr sz="2000">
          <a:solidFill>
            <a:schemeClr val="tx1"/>
          </a:solidFill>
          <a:latin typeface="+mn-lt"/>
          <a:ea typeface="+mn-ea"/>
          <a:cs typeface="+mn-cs"/>
          <a:sym typeface="Constantia" charset="0"/>
        </a:defRPr>
      </a:lvl3pPr>
      <a:lvl4pPr marL="898990" indent="-160614" algn="l" rtl="0" eaLnBrk="1" fontAlgn="base" hangingPunct="1">
        <a:spcBef>
          <a:spcPts val="281"/>
        </a:spcBef>
        <a:spcAft>
          <a:spcPct val="0"/>
        </a:spcAft>
        <a:buClr>
          <a:srgbClr val="BB7527"/>
        </a:buClr>
        <a:buSzPct val="85000"/>
        <a:buFont typeface="Wingdings 2" charset="0"/>
        <a:buChar char=""/>
        <a:defRPr sz="1800">
          <a:solidFill>
            <a:schemeClr val="tx1"/>
          </a:solidFill>
          <a:latin typeface="+mn-lt"/>
          <a:ea typeface="+mn-ea"/>
          <a:cs typeface="+mn-cs"/>
          <a:sym typeface="Constantia" charset="0"/>
        </a:defRPr>
      </a:lvl4pPr>
      <a:lvl5pPr marL="1091948" indent="-160614"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5pPr>
      <a:lvl6pPr marL="1413177" indent="-160614"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6pPr>
      <a:lvl7pPr marL="1734402" indent="-160614"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7pPr>
      <a:lvl8pPr marL="2055634" indent="-160614"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8pPr>
      <a:lvl9pPr marL="2376853" indent="-160614"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9pPr>
    </p:bodyStyle>
    <p:otherStyle>
      <a:defPPr>
        <a:defRPr lang="en-US"/>
      </a:defPPr>
      <a:lvl1pPr marL="0" algn="l" defTabSz="321225" rtl="0" eaLnBrk="1" latinLnBrk="0" hangingPunct="1">
        <a:defRPr sz="1300" kern="1200">
          <a:solidFill>
            <a:schemeClr val="tx1"/>
          </a:solidFill>
          <a:latin typeface="+mn-lt"/>
          <a:ea typeface="+mn-ea"/>
          <a:cs typeface="+mn-cs"/>
        </a:defRPr>
      </a:lvl1pPr>
      <a:lvl2pPr marL="321225" algn="l" defTabSz="321225" rtl="0" eaLnBrk="1" latinLnBrk="0" hangingPunct="1">
        <a:defRPr sz="1300" kern="1200">
          <a:solidFill>
            <a:schemeClr val="tx1"/>
          </a:solidFill>
          <a:latin typeface="+mn-lt"/>
          <a:ea typeface="+mn-ea"/>
          <a:cs typeface="+mn-cs"/>
        </a:defRPr>
      </a:lvl2pPr>
      <a:lvl3pPr marL="642453" algn="l" defTabSz="321225" rtl="0" eaLnBrk="1" latinLnBrk="0" hangingPunct="1">
        <a:defRPr sz="1300" kern="1200">
          <a:solidFill>
            <a:schemeClr val="tx1"/>
          </a:solidFill>
          <a:latin typeface="+mn-lt"/>
          <a:ea typeface="+mn-ea"/>
          <a:cs typeface="+mn-cs"/>
        </a:defRPr>
      </a:lvl3pPr>
      <a:lvl4pPr marL="963678" algn="l" defTabSz="321225" rtl="0" eaLnBrk="1" latinLnBrk="0" hangingPunct="1">
        <a:defRPr sz="1300" kern="1200">
          <a:solidFill>
            <a:schemeClr val="tx1"/>
          </a:solidFill>
          <a:latin typeface="+mn-lt"/>
          <a:ea typeface="+mn-ea"/>
          <a:cs typeface="+mn-cs"/>
        </a:defRPr>
      </a:lvl4pPr>
      <a:lvl5pPr marL="1284908" algn="l" defTabSz="321225" rtl="0" eaLnBrk="1" latinLnBrk="0" hangingPunct="1">
        <a:defRPr sz="1300" kern="1200">
          <a:solidFill>
            <a:schemeClr val="tx1"/>
          </a:solidFill>
          <a:latin typeface="+mn-lt"/>
          <a:ea typeface="+mn-ea"/>
          <a:cs typeface="+mn-cs"/>
        </a:defRPr>
      </a:lvl5pPr>
      <a:lvl6pPr marL="1606134" algn="l" defTabSz="321225" rtl="0" eaLnBrk="1" latinLnBrk="0" hangingPunct="1">
        <a:defRPr sz="1300" kern="1200">
          <a:solidFill>
            <a:schemeClr val="tx1"/>
          </a:solidFill>
          <a:latin typeface="+mn-lt"/>
          <a:ea typeface="+mn-ea"/>
          <a:cs typeface="+mn-cs"/>
        </a:defRPr>
      </a:lvl6pPr>
      <a:lvl7pPr marL="1927362" algn="l" defTabSz="321225" rtl="0" eaLnBrk="1" latinLnBrk="0" hangingPunct="1">
        <a:defRPr sz="1300" kern="1200">
          <a:solidFill>
            <a:schemeClr val="tx1"/>
          </a:solidFill>
          <a:latin typeface="+mn-lt"/>
          <a:ea typeface="+mn-ea"/>
          <a:cs typeface="+mn-cs"/>
        </a:defRPr>
      </a:lvl7pPr>
      <a:lvl8pPr marL="2248591" algn="l" defTabSz="321225" rtl="0" eaLnBrk="1" latinLnBrk="0" hangingPunct="1">
        <a:defRPr sz="1300" kern="1200">
          <a:solidFill>
            <a:schemeClr val="tx1"/>
          </a:solidFill>
          <a:latin typeface="+mn-lt"/>
          <a:ea typeface="+mn-ea"/>
          <a:cs typeface="+mn-cs"/>
        </a:defRPr>
      </a:lvl8pPr>
      <a:lvl9pPr marL="2569817" algn="l" defTabSz="321225" rtl="0" eaLnBrk="1" latinLnBrk="0" hangingPunct="1">
        <a:defRPr sz="13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14">
            <a:extLst>
              <a:ext uri="{28A0092B-C50C-407E-A947-70E740481C1C}">
                <a14:useLocalDpi xmlns:a14="http://schemas.microsoft.com/office/drawing/2010/main" val="0"/>
              </a:ext>
            </a:extLst>
          </a:blip>
          <a:srcRect l="6488" t="3635" r="6093" b="630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6386" name="Text Box 2"/>
          <p:cNvSpPr txBox="1">
            <a:spLocks noGrp="1" noChangeArrowheads="1"/>
          </p:cNvSpPr>
          <p:nvPr>
            <p:ph type="sldNum" sz="quarter" idx="4"/>
          </p:nvPr>
        </p:nvSpPr>
        <p:spPr bwMode="auto">
          <a:xfrm>
            <a:off x="8751109" y="151820"/>
            <a:ext cx="266775" cy="303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42" tIns="32119" rIns="64242" bIns="32119" numCol="1" anchor="ctr" anchorCtr="0" compatLnSpc="1">
            <a:prstTxWarp prst="textNoShape">
              <a:avLst/>
            </a:prstTxWarp>
          </a:bodyPr>
          <a:lstStyle>
            <a:lvl1pPr algn="r">
              <a:defRPr sz="2400">
                <a:solidFill>
                  <a:schemeClr val="tx1"/>
                </a:solidFill>
                <a:effectLst>
                  <a:outerShdw blurRad="38100" dist="38100" dir="2700000" algn="tl">
                    <a:srgbClr val="808080"/>
                  </a:outerShdw>
                </a:effectLst>
                <a:latin typeface="+mn-lt"/>
                <a:ea typeface="ＭＳ Ｐゴシック" charset="0"/>
                <a:cs typeface="Constantia" charset="0"/>
                <a:sym typeface="Constantia" charset="0"/>
              </a:defRPr>
            </a:lvl1pPr>
            <a:lvl2pPr algn="l">
              <a:defRPr sz="800">
                <a:solidFill>
                  <a:schemeClr val="tx1"/>
                </a:solidFill>
                <a:latin typeface="Papyrus" charset="0"/>
                <a:ea typeface="ＭＳ Ｐゴシック" charset="0"/>
              </a:defRPr>
            </a:lvl2pPr>
            <a:lvl3pPr algn="l">
              <a:defRPr sz="800">
                <a:solidFill>
                  <a:schemeClr val="tx1"/>
                </a:solidFill>
                <a:latin typeface="Papyrus" charset="0"/>
                <a:ea typeface="ＭＳ Ｐゴシック" charset="0"/>
              </a:defRPr>
            </a:lvl3pPr>
            <a:lvl4pPr algn="l">
              <a:defRPr sz="800">
                <a:solidFill>
                  <a:schemeClr val="tx1"/>
                </a:solidFill>
                <a:latin typeface="Papyrus" charset="0"/>
                <a:ea typeface="ＭＳ Ｐゴシック" charset="0"/>
              </a:defRPr>
            </a:lvl4pPr>
            <a:lvl5pPr algn="l">
              <a:defRPr sz="800">
                <a:solidFill>
                  <a:schemeClr val="tx1"/>
                </a:solidFill>
                <a:latin typeface="Papyrus" charset="0"/>
                <a:ea typeface="ＭＳ Ｐゴシック" charset="0"/>
              </a:defRPr>
            </a:lvl5pPr>
            <a:lvl6pPr fontAlgn="base">
              <a:spcBef>
                <a:spcPct val="0"/>
              </a:spcBef>
              <a:spcAft>
                <a:spcPct val="0"/>
              </a:spcAft>
              <a:defRPr sz="800">
                <a:solidFill>
                  <a:schemeClr val="tx1"/>
                </a:solidFill>
                <a:latin typeface="Papyrus" charset="0"/>
                <a:ea typeface="ＭＳ Ｐゴシック" charset="0"/>
              </a:defRPr>
            </a:lvl6pPr>
            <a:lvl7pPr fontAlgn="base">
              <a:spcBef>
                <a:spcPct val="0"/>
              </a:spcBef>
              <a:spcAft>
                <a:spcPct val="0"/>
              </a:spcAft>
              <a:defRPr sz="800">
                <a:solidFill>
                  <a:schemeClr val="tx1"/>
                </a:solidFill>
                <a:latin typeface="Papyrus" charset="0"/>
                <a:ea typeface="ＭＳ Ｐゴシック" charset="0"/>
              </a:defRPr>
            </a:lvl7pPr>
            <a:lvl8pPr fontAlgn="base">
              <a:spcBef>
                <a:spcPct val="0"/>
              </a:spcBef>
              <a:spcAft>
                <a:spcPct val="0"/>
              </a:spcAft>
              <a:defRPr sz="800">
                <a:solidFill>
                  <a:schemeClr val="tx1"/>
                </a:solidFill>
                <a:latin typeface="Papyrus" charset="0"/>
                <a:ea typeface="ＭＳ Ｐゴシック" charset="0"/>
              </a:defRPr>
            </a:lvl8pPr>
            <a:lvl9pPr fontAlgn="base">
              <a:spcBef>
                <a:spcPct val="0"/>
              </a:spcBef>
              <a:spcAft>
                <a:spcPct val="0"/>
              </a:spcAft>
              <a:defRPr sz="800">
                <a:solidFill>
                  <a:schemeClr val="tx1"/>
                </a:solidFill>
                <a:latin typeface="Papyrus" charset="0"/>
                <a:ea typeface="ＭＳ Ｐゴシック" charset="0"/>
              </a:defRPr>
            </a:lvl9pPr>
          </a:lstStyle>
          <a:p>
            <a:fld id="{0025E2E7-2034-E445-83CC-E7F8077B8E2A}" type="slidenum">
              <a:rPr lang="en-US"/>
              <a:pPr/>
              <a:t>‹#›</a:t>
            </a:fld>
            <a:endParaRPr lang="en-US"/>
          </a:p>
        </p:txBody>
      </p:sp>
      <p:grpSp>
        <p:nvGrpSpPr>
          <p:cNvPr id="16389" name="Group 5"/>
          <p:cNvGrpSpPr>
            <a:grpSpLocks/>
          </p:cNvGrpSpPr>
          <p:nvPr/>
        </p:nvGrpSpPr>
        <p:grpSpPr bwMode="auto">
          <a:xfrm>
            <a:off x="-17860" y="-17844"/>
            <a:ext cx="9179719" cy="6875859"/>
            <a:chOff x="0" y="0"/>
            <a:chExt cx="8224" cy="6160"/>
          </a:xfrm>
        </p:grpSpPr>
        <p:sp>
          <p:nvSpPr>
            <p:cNvPr id="16387"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6388" name="Picture 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ransition/>
  <p:hf hdr="0" ftr="0" dt="0"/>
  <p:txStyles>
    <p:titleStyle>
      <a:lvl1pPr algn="l" rtl="0" eaLnBrk="1" fontAlgn="base" hangingPunct="1">
        <a:spcBef>
          <a:spcPct val="0"/>
        </a:spcBef>
        <a:spcAft>
          <a:spcPct val="0"/>
        </a:spcAft>
        <a:defRPr sz="4100">
          <a:solidFill>
            <a:srgbClr val="F9F9F9"/>
          </a:solidFill>
          <a:latin typeface="+mj-lt"/>
          <a:ea typeface="+mj-ea"/>
          <a:cs typeface="+mj-cs"/>
          <a:sym typeface="Constantia" charset="0"/>
        </a:defRPr>
      </a:lvl1pPr>
      <a:lvl2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2pPr>
      <a:lvl3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3pPr>
      <a:lvl4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4pPr>
      <a:lvl5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5pPr>
      <a:lvl6pPr marL="321208"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6pPr>
      <a:lvl7pPr marL="642420"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7pPr>
      <a:lvl8pPr marL="963629"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8pPr>
      <a:lvl9pPr marL="1284842"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9pPr>
    </p:titleStyle>
    <p:bodyStyle>
      <a:lvl1pPr marL="191831" indent="-191831" algn="l" rtl="0" eaLnBrk="1" fontAlgn="base" hangingPunct="1">
        <a:spcBef>
          <a:spcPts val="633"/>
        </a:spcBef>
        <a:spcAft>
          <a:spcPct val="0"/>
        </a:spcAft>
        <a:buClr>
          <a:srgbClr val="D6862D"/>
        </a:buClr>
        <a:buSzPct val="85000"/>
        <a:buFont typeface="Wingdings 2" charset="0"/>
        <a:buChar char=""/>
        <a:defRPr sz="2500">
          <a:solidFill>
            <a:schemeClr val="tx1"/>
          </a:solidFill>
          <a:latin typeface="+mn-lt"/>
          <a:ea typeface="+mn-ea"/>
          <a:cs typeface="+mn-cs"/>
          <a:sym typeface="Constantia" charset="0"/>
        </a:defRPr>
      </a:lvl1pPr>
      <a:lvl2pPr marL="449472" indent="-192948" algn="l" rtl="0" eaLnBrk="1" fontAlgn="base" hangingPunct="1">
        <a:spcBef>
          <a:spcPts val="281"/>
        </a:spcBef>
        <a:spcAft>
          <a:spcPct val="0"/>
        </a:spcAft>
        <a:buClr>
          <a:srgbClr val="BB7527"/>
        </a:buClr>
        <a:buSzPct val="85000"/>
        <a:buFont typeface="Wingdings 2" charset="0"/>
        <a:buChar char=""/>
        <a:defRPr sz="2400">
          <a:solidFill>
            <a:srgbClr val="ECE9C6"/>
          </a:solidFill>
          <a:latin typeface="+mn-lt"/>
          <a:ea typeface="+mn-ea"/>
          <a:cs typeface="+mn-cs"/>
          <a:sym typeface="Constantia" charset="0"/>
        </a:defRPr>
      </a:lvl2pPr>
      <a:lvl3pPr marL="705997" indent="-160606" algn="l" rtl="0" eaLnBrk="1" fontAlgn="base" hangingPunct="1">
        <a:spcBef>
          <a:spcPts val="281"/>
        </a:spcBef>
        <a:spcAft>
          <a:spcPct val="0"/>
        </a:spcAft>
        <a:buClr>
          <a:srgbClr val="9C6120"/>
        </a:buClr>
        <a:buSzPct val="85000"/>
        <a:buFont typeface="Wingdings 2" charset="0"/>
        <a:buChar char=""/>
        <a:defRPr sz="2000">
          <a:solidFill>
            <a:schemeClr val="tx1"/>
          </a:solidFill>
          <a:latin typeface="+mn-lt"/>
          <a:ea typeface="+mn-ea"/>
          <a:cs typeface="+mn-cs"/>
          <a:sym typeface="Constantia" charset="0"/>
        </a:defRPr>
      </a:lvl3pPr>
      <a:lvl4pPr marL="898944" indent="-160606" algn="l" rtl="0" eaLnBrk="1" fontAlgn="base" hangingPunct="1">
        <a:spcBef>
          <a:spcPts val="281"/>
        </a:spcBef>
        <a:spcAft>
          <a:spcPct val="0"/>
        </a:spcAft>
        <a:buClr>
          <a:srgbClr val="BB7527"/>
        </a:buClr>
        <a:buSzPct val="85000"/>
        <a:buFont typeface="Wingdings 2" charset="0"/>
        <a:buChar char=""/>
        <a:defRPr sz="1800">
          <a:solidFill>
            <a:schemeClr val="tx1"/>
          </a:solidFill>
          <a:latin typeface="+mn-lt"/>
          <a:ea typeface="+mn-ea"/>
          <a:cs typeface="+mn-cs"/>
          <a:sym typeface="Constantia" charset="0"/>
        </a:defRPr>
      </a:lvl4pPr>
      <a:lvl5pPr marL="1091892" indent="-160606"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5pPr>
      <a:lvl6pPr marL="1413104" indent="-160606"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6pPr>
      <a:lvl7pPr marL="1734314" indent="-160606"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7pPr>
      <a:lvl8pPr marL="2055529" indent="-160606"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8pPr>
      <a:lvl9pPr marL="2376731" indent="-160606"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9pPr>
    </p:bodyStyle>
    <p:otherStyle>
      <a:defPPr>
        <a:defRPr lang="en-US"/>
      </a:defPPr>
      <a:lvl1pPr marL="0" algn="l" defTabSz="321208" rtl="0" eaLnBrk="1" latinLnBrk="0" hangingPunct="1">
        <a:defRPr sz="1300" kern="1200">
          <a:solidFill>
            <a:schemeClr val="tx1"/>
          </a:solidFill>
          <a:latin typeface="+mn-lt"/>
          <a:ea typeface="+mn-ea"/>
          <a:cs typeface="+mn-cs"/>
        </a:defRPr>
      </a:lvl1pPr>
      <a:lvl2pPr marL="321208" algn="l" defTabSz="321208" rtl="0" eaLnBrk="1" latinLnBrk="0" hangingPunct="1">
        <a:defRPr sz="1300" kern="1200">
          <a:solidFill>
            <a:schemeClr val="tx1"/>
          </a:solidFill>
          <a:latin typeface="+mn-lt"/>
          <a:ea typeface="+mn-ea"/>
          <a:cs typeface="+mn-cs"/>
        </a:defRPr>
      </a:lvl2pPr>
      <a:lvl3pPr marL="642420" algn="l" defTabSz="321208" rtl="0" eaLnBrk="1" latinLnBrk="0" hangingPunct="1">
        <a:defRPr sz="1300" kern="1200">
          <a:solidFill>
            <a:schemeClr val="tx1"/>
          </a:solidFill>
          <a:latin typeface="+mn-lt"/>
          <a:ea typeface="+mn-ea"/>
          <a:cs typeface="+mn-cs"/>
        </a:defRPr>
      </a:lvl3pPr>
      <a:lvl4pPr marL="963629" algn="l" defTabSz="321208" rtl="0" eaLnBrk="1" latinLnBrk="0" hangingPunct="1">
        <a:defRPr sz="1300" kern="1200">
          <a:solidFill>
            <a:schemeClr val="tx1"/>
          </a:solidFill>
          <a:latin typeface="+mn-lt"/>
          <a:ea typeface="+mn-ea"/>
          <a:cs typeface="+mn-cs"/>
        </a:defRPr>
      </a:lvl4pPr>
      <a:lvl5pPr marL="1284842" algn="l" defTabSz="321208" rtl="0" eaLnBrk="1" latinLnBrk="0" hangingPunct="1">
        <a:defRPr sz="1300" kern="1200">
          <a:solidFill>
            <a:schemeClr val="tx1"/>
          </a:solidFill>
          <a:latin typeface="+mn-lt"/>
          <a:ea typeface="+mn-ea"/>
          <a:cs typeface="+mn-cs"/>
        </a:defRPr>
      </a:lvl5pPr>
      <a:lvl6pPr marL="1606052" algn="l" defTabSz="321208" rtl="0" eaLnBrk="1" latinLnBrk="0" hangingPunct="1">
        <a:defRPr sz="1300" kern="1200">
          <a:solidFill>
            <a:schemeClr val="tx1"/>
          </a:solidFill>
          <a:latin typeface="+mn-lt"/>
          <a:ea typeface="+mn-ea"/>
          <a:cs typeface="+mn-cs"/>
        </a:defRPr>
      </a:lvl6pPr>
      <a:lvl7pPr marL="1927263" algn="l" defTabSz="321208" rtl="0" eaLnBrk="1" latinLnBrk="0" hangingPunct="1">
        <a:defRPr sz="1300" kern="1200">
          <a:solidFill>
            <a:schemeClr val="tx1"/>
          </a:solidFill>
          <a:latin typeface="+mn-lt"/>
          <a:ea typeface="+mn-ea"/>
          <a:cs typeface="+mn-cs"/>
        </a:defRPr>
      </a:lvl7pPr>
      <a:lvl8pPr marL="2248476" algn="l" defTabSz="321208" rtl="0" eaLnBrk="1" latinLnBrk="0" hangingPunct="1">
        <a:defRPr sz="1300" kern="1200">
          <a:solidFill>
            <a:schemeClr val="tx1"/>
          </a:solidFill>
          <a:latin typeface="+mn-lt"/>
          <a:ea typeface="+mn-ea"/>
          <a:cs typeface="+mn-cs"/>
        </a:defRPr>
      </a:lvl8pPr>
      <a:lvl9pPr marL="2569686" algn="l" defTabSz="321208" rtl="0" eaLnBrk="1" latinLnBrk="0" hangingPunct="1">
        <a:defRPr sz="13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14">
            <a:extLst>
              <a:ext uri="{28A0092B-C50C-407E-A947-70E740481C1C}">
                <a14:useLocalDpi xmlns:a14="http://schemas.microsoft.com/office/drawing/2010/main" val="0"/>
              </a:ext>
            </a:extLst>
          </a:blip>
          <a:srcRect l="6488" t="3635" r="6093" b="630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7410" name="Rectangle 2"/>
          <p:cNvSpPr>
            <a:spLocks noGrp="1" noChangeArrowheads="1"/>
          </p:cNvSpPr>
          <p:nvPr>
            <p:ph type="body" idx="1"/>
          </p:nvPr>
        </p:nvSpPr>
        <p:spPr bwMode="auto">
          <a:xfrm>
            <a:off x="1518047" y="1445496"/>
            <a:ext cx="6107906" cy="4126631"/>
          </a:xfrm>
          <a:prstGeom prst="rect">
            <a:avLst/>
          </a:prstGeom>
          <a:noFill/>
          <a:ln>
            <a:noFill/>
          </a:ln>
          <a:effectLst>
            <a:outerShdw blurRad="50800" dist="38099" dir="2700000" algn="ctr" rotWithShape="0">
              <a:schemeClr val="bg2">
                <a:alpha val="3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26765" tIns="26765" rIns="26765" bIns="26765" numCol="1" anchor="ctr" anchorCtr="0" compatLnSpc="1">
            <a:prstTxWarp prst="textNoShape">
              <a:avLst/>
            </a:prstTxWarp>
          </a:bodyPr>
          <a:lstStyle/>
          <a:p>
            <a:pPr lvl="0"/>
            <a:r>
              <a:rPr lang="en-US" smtClean="0">
                <a:sym typeface="Constantia Bold" charset="0"/>
              </a:rPr>
              <a:t>Click to edit Master text styles</a:t>
            </a:r>
          </a:p>
          <a:p>
            <a:pPr lvl="1"/>
            <a:r>
              <a:rPr lang="en-US" smtClean="0">
                <a:sym typeface="Constantia Bold" charset="0"/>
              </a:rPr>
              <a:t>Second level</a:t>
            </a:r>
          </a:p>
          <a:p>
            <a:pPr lvl="2"/>
            <a:r>
              <a:rPr lang="en-US" smtClean="0">
                <a:sym typeface="Constantia Bold" charset="0"/>
              </a:rPr>
              <a:t>Third level</a:t>
            </a:r>
          </a:p>
          <a:p>
            <a:pPr lvl="3"/>
            <a:r>
              <a:rPr lang="en-US" smtClean="0">
                <a:sym typeface="Constantia Bold" charset="0"/>
              </a:rPr>
              <a:t>Fourth level</a:t>
            </a:r>
          </a:p>
          <a:p>
            <a:pPr lvl="4"/>
            <a:r>
              <a:rPr lang="en-US" smtClean="0">
                <a:sym typeface="Constantia Bold" charset="0"/>
              </a:rPr>
              <a:t>Fifth level</a:t>
            </a:r>
            <a:endParaRPr lang="en-US">
              <a:sym typeface="Constantia" charset="0"/>
            </a:endParaRPr>
          </a:p>
        </p:txBody>
      </p:sp>
      <p:sp>
        <p:nvSpPr>
          <p:cNvPr id="17411" name="Text Box 3"/>
          <p:cNvSpPr txBox="1">
            <a:spLocks noGrp="1" noChangeArrowheads="1"/>
          </p:cNvSpPr>
          <p:nvPr>
            <p:ph type="sldNum" sz="quarter" idx="4"/>
          </p:nvPr>
        </p:nvSpPr>
        <p:spPr bwMode="auto">
          <a:xfrm>
            <a:off x="8723205" y="151821"/>
            <a:ext cx="267891" cy="303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39" tIns="32118" rIns="64239" bIns="32118" numCol="1" anchor="ctr" anchorCtr="0" compatLnSpc="1">
            <a:prstTxWarp prst="textNoShape">
              <a:avLst/>
            </a:prstTxWarp>
          </a:bodyPr>
          <a:lstStyle>
            <a:lvl1pPr algn="r">
              <a:defRPr sz="2400">
                <a:solidFill>
                  <a:schemeClr val="tx1"/>
                </a:solidFill>
                <a:effectLst>
                  <a:outerShdw blurRad="38100" dist="38100" dir="2700000" algn="tl">
                    <a:srgbClr val="000000"/>
                  </a:outerShdw>
                </a:effectLst>
                <a:latin typeface="+mj-lt"/>
                <a:ea typeface="ＭＳ Ｐゴシック" charset="0"/>
                <a:cs typeface="Constantia" charset="0"/>
                <a:sym typeface="Constantia" charset="0"/>
              </a:defRPr>
            </a:lvl1pPr>
            <a:lvl2pPr algn="l">
              <a:defRPr sz="800">
                <a:solidFill>
                  <a:schemeClr val="tx1"/>
                </a:solidFill>
                <a:latin typeface="Papyrus" charset="0"/>
                <a:ea typeface="ＭＳ Ｐゴシック" charset="0"/>
              </a:defRPr>
            </a:lvl2pPr>
            <a:lvl3pPr algn="l">
              <a:defRPr sz="800">
                <a:solidFill>
                  <a:schemeClr val="tx1"/>
                </a:solidFill>
                <a:latin typeface="Papyrus" charset="0"/>
                <a:ea typeface="ＭＳ Ｐゴシック" charset="0"/>
              </a:defRPr>
            </a:lvl3pPr>
            <a:lvl4pPr algn="l">
              <a:defRPr sz="800">
                <a:solidFill>
                  <a:schemeClr val="tx1"/>
                </a:solidFill>
                <a:latin typeface="Papyrus" charset="0"/>
                <a:ea typeface="ＭＳ Ｐゴシック" charset="0"/>
              </a:defRPr>
            </a:lvl4pPr>
            <a:lvl5pPr algn="l">
              <a:defRPr sz="800">
                <a:solidFill>
                  <a:schemeClr val="tx1"/>
                </a:solidFill>
                <a:latin typeface="Papyrus" charset="0"/>
                <a:ea typeface="ＭＳ Ｐゴシック" charset="0"/>
              </a:defRPr>
            </a:lvl5pPr>
            <a:lvl6pPr fontAlgn="base">
              <a:spcBef>
                <a:spcPct val="0"/>
              </a:spcBef>
              <a:spcAft>
                <a:spcPct val="0"/>
              </a:spcAft>
              <a:defRPr sz="800">
                <a:solidFill>
                  <a:schemeClr val="tx1"/>
                </a:solidFill>
                <a:latin typeface="Papyrus" charset="0"/>
                <a:ea typeface="ＭＳ Ｐゴシック" charset="0"/>
              </a:defRPr>
            </a:lvl6pPr>
            <a:lvl7pPr fontAlgn="base">
              <a:spcBef>
                <a:spcPct val="0"/>
              </a:spcBef>
              <a:spcAft>
                <a:spcPct val="0"/>
              </a:spcAft>
              <a:defRPr sz="800">
                <a:solidFill>
                  <a:schemeClr val="tx1"/>
                </a:solidFill>
                <a:latin typeface="Papyrus" charset="0"/>
                <a:ea typeface="ＭＳ Ｐゴシック" charset="0"/>
              </a:defRPr>
            </a:lvl7pPr>
            <a:lvl8pPr fontAlgn="base">
              <a:spcBef>
                <a:spcPct val="0"/>
              </a:spcBef>
              <a:spcAft>
                <a:spcPct val="0"/>
              </a:spcAft>
              <a:defRPr sz="800">
                <a:solidFill>
                  <a:schemeClr val="tx1"/>
                </a:solidFill>
                <a:latin typeface="Papyrus" charset="0"/>
                <a:ea typeface="ＭＳ Ｐゴシック" charset="0"/>
              </a:defRPr>
            </a:lvl8pPr>
            <a:lvl9pPr fontAlgn="base">
              <a:spcBef>
                <a:spcPct val="0"/>
              </a:spcBef>
              <a:spcAft>
                <a:spcPct val="0"/>
              </a:spcAft>
              <a:defRPr sz="800">
                <a:solidFill>
                  <a:schemeClr val="tx1"/>
                </a:solidFill>
                <a:latin typeface="Papyrus" charset="0"/>
                <a:ea typeface="ＭＳ Ｐゴシック" charset="0"/>
              </a:defRPr>
            </a:lvl9pPr>
          </a:lstStyle>
          <a:p>
            <a:fld id="{69001772-40AA-E44C-BA91-AFB17D38E9D7}" type="slidenum">
              <a:rPr lang="en-US"/>
              <a:pPr/>
              <a:t>‹#›</a:t>
            </a:fld>
            <a:endParaRPr lang="en-US"/>
          </a:p>
        </p:txBody>
      </p:sp>
      <p:grpSp>
        <p:nvGrpSpPr>
          <p:cNvPr id="17414" name="Group 6"/>
          <p:cNvGrpSpPr>
            <a:grpSpLocks/>
          </p:cNvGrpSpPr>
          <p:nvPr/>
        </p:nvGrpSpPr>
        <p:grpSpPr bwMode="auto">
          <a:xfrm>
            <a:off x="-17860" y="-17843"/>
            <a:ext cx="9179719" cy="6875859"/>
            <a:chOff x="0" y="0"/>
            <a:chExt cx="8224" cy="6160"/>
          </a:xfrm>
        </p:grpSpPr>
        <p:sp>
          <p:nvSpPr>
            <p:cNvPr id="17412" name="Rectangle 4"/>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7413" name="Picture 5"/>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ransition/>
  <p:hf hdr="0" ftr="0" dt="0"/>
  <p:txStyles>
    <p:titleStyle>
      <a:lvl1pPr algn="l" rtl="0" eaLnBrk="1" fontAlgn="base" hangingPunct="1">
        <a:spcBef>
          <a:spcPct val="0"/>
        </a:spcBef>
        <a:spcAft>
          <a:spcPct val="0"/>
        </a:spcAft>
        <a:defRPr sz="4100">
          <a:solidFill>
            <a:srgbClr val="F9F9F9"/>
          </a:solidFill>
          <a:latin typeface="+mj-lt"/>
          <a:ea typeface="+mj-ea"/>
          <a:cs typeface="+mj-cs"/>
          <a:sym typeface="Constantia" charset="0"/>
        </a:defRPr>
      </a:lvl1pPr>
      <a:lvl2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2pPr>
      <a:lvl3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3pPr>
      <a:lvl4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4pPr>
      <a:lvl5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5pPr>
      <a:lvl6pPr marL="321192"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6pPr>
      <a:lvl7pPr marL="642387"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7pPr>
      <a:lvl8pPr marL="963580"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8pPr>
      <a:lvl9pPr marL="1284776"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9pPr>
    </p:titleStyle>
    <p:bodyStyle>
      <a:lvl1pPr marL="191821" indent="-191821" algn="l" rtl="0" eaLnBrk="1" fontAlgn="base" hangingPunct="1">
        <a:spcBef>
          <a:spcPts val="1195"/>
        </a:spcBef>
        <a:spcAft>
          <a:spcPct val="0"/>
        </a:spcAft>
        <a:buClr>
          <a:srgbClr val="D6862D"/>
        </a:buClr>
        <a:buSzPct val="85000"/>
        <a:buFont typeface="Wingdings 2" charset="0"/>
        <a:buChar char=""/>
        <a:defRPr sz="2700">
          <a:solidFill>
            <a:srgbClr val="000000"/>
          </a:solidFill>
          <a:latin typeface="+mn-lt"/>
          <a:ea typeface="+mn-ea"/>
          <a:cs typeface="+mn-cs"/>
          <a:sym typeface="Constantia Bold" charset="0"/>
        </a:defRPr>
      </a:lvl1pPr>
      <a:lvl2pPr marL="422688" indent="-192938" algn="l" rtl="0" eaLnBrk="1" fontAlgn="base" hangingPunct="1">
        <a:lnSpc>
          <a:spcPts val="2953"/>
        </a:lnSpc>
        <a:spcBef>
          <a:spcPts val="281"/>
        </a:spcBef>
        <a:spcAft>
          <a:spcPct val="0"/>
        </a:spcAft>
        <a:buClr>
          <a:srgbClr val="BB7527"/>
        </a:buClr>
        <a:buSzPct val="85000"/>
        <a:buFont typeface="Wingdings 2" charset="0"/>
        <a:buChar char=""/>
        <a:defRPr sz="3700">
          <a:solidFill>
            <a:srgbClr val="000000"/>
          </a:solidFill>
          <a:latin typeface="+mj-lt"/>
          <a:ea typeface="+mj-ea"/>
          <a:cs typeface="+mj-cs"/>
          <a:sym typeface="Constantia" charset="0"/>
        </a:defRPr>
      </a:lvl2pPr>
      <a:lvl3pPr marL="679191" indent="-160598" algn="l" rtl="0" eaLnBrk="1" fontAlgn="base" hangingPunct="1">
        <a:spcBef>
          <a:spcPts val="281"/>
        </a:spcBef>
        <a:spcAft>
          <a:spcPct val="0"/>
        </a:spcAft>
        <a:buClr>
          <a:srgbClr val="9C6120"/>
        </a:buClr>
        <a:buSzPct val="85000"/>
        <a:buFont typeface="Wingdings 2" charset="0"/>
        <a:buChar char=""/>
        <a:defRPr sz="3700">
          <a:solidFill>
            <a:srgbClr val="000000"/>
          </a:solidFill>
          <a:latin typeface="+mj-lt"/>
          <a:ea typeface="+mj-ea"/>
          <a:cs typeface="+mj-cs"/>
          <a:sym typeface="Constantia" charset="0"/>
        </a:defRPr>
      </a:lvl3pPr>
      <a:lvl4pPr marL="872127" indent="-160598" algn="l" rtl="0" eaLnBrk="1" fontAlgn="base" hangingPunct="1">
        <a:spcBef>
          <a:spcPts val="281"/>
        </a:spcBef>
        <a:spcAft>
          <a:spcPct val="0"/>
        </a:spcAft>
        <a:buClr>
          <a:srgbClr val="BB7527"/>
        </a:buClr>
        <a:buSzPct val="85000"/>
        <a:buFont typeface="Wingdings 2" charset="0"/>
        <a:buChar char=""/>
        <a:defRPr sz="3700">
          <a:solidFill>
            <a:srgbClr val="000000"/>
          </a:solidFill>
          <a:latin typeface="+mj-lt"/>
          <a:ea typeface="+mj-ea"/>
          <a:cs typeface="+mj-cs"/>
          <a:sym typeface="Constantia" charset="0"/>
        </a:defRPr>
      </a:lvl4pPr>
      <a:lvl5pPr marL="1065073" indent="-160598" algn="l" rtl="0" eaLnBrk="1" fontAlgn="base" hangingPunct="1">
        <a:spcBef>
          <a:spcPts val="281"/>
        </a:spcBef>
        <a:spcAft>
          <a:spcPct val="0"/>
        </a:spcAft>
        <a:buClr>
          <a:srgbClr val="BB7527"/>
        </a:buClr>
        <a:buSzPct val="85000"/>
        <a:buFont typeface="Wingdings 2" charset="0"/>
        <a:buChar char=""/>
        <a:defRPr sz="3700">
          <a:solidFill>
            <a:srgbClr val="000000"/>
          </a:solidFill>
          <a:latin typeface="+mj-lt"/>
          <a:ea typeface="+mj-ea"/>
          <a:cs typeface="+mj-cs"/>
          <a:sym typeface="Constantia" charset="0"/>
        </a:defRPr>
      </a:lvl5pPr>
      <a:lvl6pPr marL="1386265" indent="-160598" algn="l" rtl="0" eaLnBrk="1" fontAlgn="base" hangingPunct="1">
        <a:spcBef>
          <a:spcPts val="281"/>
        </a:spcBef>
        <a:spcAft>
          <a:spcPct val="0"/>
        </a:spcAft>
        <a:buClr>
          <a:srgbClr val="BB7527"/>
        </a:buClr>
        <a:buSzPct val="85000"/>
        <a:buFont typeface="Wingdings 2" charset="0"/>
        <a:buChar char=""/>
        <a:defRPr sz="3700">
          <a:solidFill>
            <a:srgbClr val="000000"/>
          </a:solidFill>
          <a:latin typeface="+mj-lt"/>
          <a:ea typeface="+mj-ea"/>
          <a:cs typeface="+mj-cs"/>
          <a:sym typeface="Constantia" charset="0"/>
        </a:defRPr>
      </a:lvl6pPr>
      <a:lvl7pPr marL="1707457" indent="-160598" algn="l" rtl="0" eaLnBrk="1" fontAlgn="base" hangingPunct="1">
        <a:spcBef>
          <a:spcPts val="281"/>
        </a:spcBef>
        <a:spcAft>
          <a:spcPct val="0"/>
        </a:spcAft>
        <a:buClr>
          <a:srgbClr val="BB7527"/>
        </a:buClr>
        <a:buSzPct val="85000"/>
        <a:buFont typeface="Wingdings 2" charset="0"/>
        <a:buChar char=""/>
        <a:defRPr sz="3700">
          <a:solidFill>
            <a:srgbClr val="000000"/>
          </a:solidFill>
          <a:latin typeface="+mj-lt"/>
          <a:ea typeface="+mj-ea"/>
          <a:cs typeface="+mj-cs"/>
          <a:sym typeface="Constantia" charset="0"/>
        </a:defRPr>
      </a:lvl7pPr>
      <a:lvl8pPr marL="2028652" indent="-160598" algn="l" rtl="0" eaLnBrk="1" fontAlgn="base" hangingPunct="1">
        <a:spcBef>
          <a:spcPts val="281"/>
        </a:spcBef>
        <a:spcAft>
          <a:spcPct val="0"/>
        </a:spcAft>
        <a:buClr>
          <a:srgbClr val="BB7527"/>
        </a:buClr>
        <a:buSzPct val="85000"/>
        <a:buFont typeface="Wingdings 2" charset="0"/>
        <a:buChar char=""/>
        <a:defRPr sz="3700">
          <a:solidFill>
            <a:srgbClr val="000000"/>
          </a:solidFill>
          <a:latin typeface="+mj-lt"/>
          <a:ea typeface="+mj-ea"/>
          <a:cs typeface="+mj-cs"/>
          <a:sym typeface="Constantia" charset="0"/>
        </a:defRPr>
      </a:lvl8pPr>
      <a:lvl9pPr marL="2349849" indent="-160598" algn="l" rtl="0" eaLnBrk="1" fontAlgn="base" hangingPunct="1">
        <a:spcBef>
          <a:spcPts val="281"/>
        </a:spcBef>
        <a:spcAft>
          <a:spcPct val="0"/>
        </a:spcAft>
        <a:buClr>
          <a:srgbClr val="BB7527"/>
        </a:buClr>
        <a:buSzPct val="85000"/>
        <a:buFont typeface="Wingdings 2" charset="0"/>
        <a:buChar char=""/>
        <a:defRPr sz="3700">
          <a:solidFill>
            <a:srgbClr val="000000"/>
          </a:solidFill>
          <a:latin typeface="+mj-lt"/>
          <a:ea typeface="+mj-ea"/>
          <a:cs typeface="+mj-cs"/>
          <a:sym typeface="Constantia" charset="0"/>
        </a:defRPr>
      </a:lvl9pPr>
    </p:bodyStyle>
    <p:otherStyle>
      <a:defPPr>
        <a:defRPr lang="en-US"/>
      </a:defPPr>
      <a:lvl1pPr marL="0" algn="l" defTabSz="321192" rtl="0" eaLnBrk="1" latinLnBrk="0" hangingPunct="1">
        <a:defRPr sz="1300" kern="1200">
          <a:solidFill>
            <a:schemeClr val="tx1"/>
          </a:solidFill>
          <a:latin typeface="+mn-lt"/>
          <a:ea typeface="+mn-ea"/>
          <a:cs typeface="+mn-cs"/>
        </a:defRPr>
      </a:lvl1pPr>
      <a:lvl2pPr marL="321192" algn="l" defTabSz="321192" rtl="0" eaLnBrk="1" latinLnBrk="0" hangingPunct="1">
        <a:defRPr sz="1300" kern="1200">
          <a:solidFill>
            <a:schemeClr val="tx1"/>
          </a:solidFill>
          <a:latin typeface="+mn-lt"/>
          <a:ea typeface="+mn-ea"/>
          <a:cs typeface="+mn-cs"/>
        </a:defRPr>
      </a:lvl2pPr>
      <a:lvl3pPr marL="642387" algn="l" defTabSz="321192" rtl="0" eaLnBrk="1" latinLnBrk="0" hangingPunct="1">
        <a:defRPr sz="1300" kern="1200">
          <a:solidFill>
            <a:schemeClr val="tx1"/>
          </a:solidFill>
          <a:latin typeface="+mn-lt"/>
          <a:ea typeface="+mn-ea"/>
          <a:cs typeface="+mn-cs"/>
        </a:defRPr>
      </a:lvl3pPr>
      <a:lvl4pPr marL="963580" algn="l" defTabSz="321192" rtl="0" eaLnBrk="1" latinLnBrk="0" hangingPunct="1">
        <a:defRPr sz="1300" kern="1200">
          <a:solidFill>
            <a:schemeClr val="tx1"/>
          </a:solidFill>
          <a:latin typeface="+mn-lt"/>
          <a:ea typeface="+mn-ea"/>
          <a:cs typeface="+mn-cs"/>
        </a:defRPr>
      </a:lvl4pPr>
      <a:lvl5pPr marL="1284776" algn="l" defTabSz="321192" rtl="0" eaLnBrk="1" latinLnBrk="0" hangingPunct="1">
        <a:defRPr sz="1300" kern="1200">
          <a:solidFill>
            <a:schemeClr val="tx1"/>
          </a:solidFill>
          <a:latin typeface="+mn-lt"/>
          <a:ea typeface="+mn-ea"/>
          <a:cs typeface="+mn-cs"/>
        </a:defRPr>
      </a:lvl5pPr>
      <a:lvl6pPr marL="1605970" algn="l" defTabSz="321192" rtl="0" eaLnBrk="1" latinLnBrk="0" hangingPunct="1">
        <a:defRPr sz="1300" kern="1200">
          <a:solidFill>
            <a:schemeClr val="tx1"/>
          </a:solidFill>
          <a:latin typeface="+mn-lt"/>
          <a:ea typeface="+mn-ea"/>
          <a:cs typeface="+mn-cs"/>
        </a:defRPr>
      </a:lvl6pPr>
      <a:lvl7pPr marL="1927164" algn="l" defTabSz="321192" rtl="0" eaLnBrk="1" latinLnBrk="0" hangingPunct="1">
        <a:defRPr sz="1300" kern="1200">
          <a:solidFill>
            <a:schemeClr val="tx1"/>
          </a:solidFill>
          <a:latin typeface="+mn-lt"/>
          <a:ea typeface="+mn-ea"/>
          <a:cs typeface="+mn-cs"/>
        </a:defRPr>
      </a:lvl7pPr>
      <a:lvl8pPr marL="2248361" algn="l" defTabSz="321192" rtl="0" eaLnBrk="1" latinLnBrk="0" hangingPunct="1">
        <a:defRPr sz="1300" kern="1200">
          <a:solidFill>
            <a:schemeClr val="tx1"/>
          </a:solidFill>
          <a:latin typeface="+mn-lt"/>
          <a:ea typeface="+mn-ea"/>
          <a:cs typeface="+mn-cs"/>
        </a:defRPr>
      </a:lvl8pPr>
      <a:lvl9pPr marL="2569554" algn="l" defTabSz="321192" rtl="0" eaLnBrk="1" latinLnBrk="0" hangingPunct="1">
        <a:defRPr sz="13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body" idx="1"/>
          </p:nvPr>
        </p:nvSpPr>
        <p:spPr bwMode="auto">
          <a:xfrm>
            <a:off x="455414" y="1526977"/>
            <a:ext cx="8233172"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26764" tIns="26764" rIns="26764" bIns="26764" numCol="1" anchor="t" anchorCtr="0" compatLnSpc="1">
            <a:prstTxWarp prst="textNoShape">
              <a:avLst/>
            </a:prstTxWarp>
          </a:bodyPr>
          <a:lstStyle/>
          <a:p>
            <a:pPr lvl="0"/>
            <a:r>
              <a:rPr lang="en-US" smtClean="0">
                <a:sym typeface="Constantia" charset="0"/>
              </a:rPr>
              <a:t>Click to edit Master text styles</a:t>
            </a:r>
          </a:p>
          <a:p>
            <a:pPr lvl="1"/>
            <a:r>
              <a:rPr lang="en-US" smtClean="0">
                <a:sym typeface="Constantia" charset="0"/>
              </a:rPr>
              <a:t>Second level</a:t>
            </a:r>
          </a:p>
          <a:p>
            <a:pPr lvl="2"/>
            <a:r>
              <a:rPr lang="en-US" smtClean="0">
                <a:sym typeface="Constantia" charset="0"/>
              </a:rPr>
              <a:t>Third level</a:t>
            </a:r>
          </a:p>
          <a:p>
            <a:pPr lvl="3"/>
            <a:r>
              <a:rPr lang="en-US" smtClean="0">
                <a:sym typeface="Constantia" charset="0"/>
              </a:rPr>
              <a:t>Fourth level</a:t>
            </a:r>
          </a:p>
          <a:p>
            <a:pPr lvl="4"/>
            <a:r>
              <a:rPr lang="en-US" smtClean="0">
                <a:sym typeface="Constantia" charset="0"/>
              </a:rPr>
              <a:t>Fifth level</a:t>
            </a:r>
            <a:endParaRPr lang="en-US">
              <a:sym typeface="Constantia" charset="0"/>
            </a:endParaRPr>
          </a:p>
        </p:txBody>
      </p:sp>
      <p:sp>
        <p:nvSpPr>
          <p:cNvPr id="18434" name="Text Box 2"/>
          <p:cNvSpPr txBox="1">
            <a:spLocks noGrp="1" noChangeArrowheads="1"/>
          </p:cNvSpPr>
          <p:nvPr>
            <p:ph type="sldNum" sz="quarter" idx="4"/>
          </p:nvPr>
        </p:nvSpPr>
        <p:spPr bwMode="auto">
          <a:xfrm>
            <a:off x="8751111" y="151822"/>
            <a:ext cx="266775" cy="303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36" tIns="32116" rIns="64236" bIns="32116" numCol="1" anchor="ctr" anchorCtr="0" compatLnSpc="1">
            <a:prstTxWarp prst="textNoShape">
              <a:avLst/>
            </a:prstTxWarp>
          </a:bodyPr>
          <a:lstStyle>
            <a:lvl1pPr algn="r">
              <a:defRPr sz="2400">
                <a:solidFill>
                  <a:srgbClr val="ECE9C6"/>
                </a:solidFill>
                <a:effectLst>
                  <a:outerShdw blurRad="38100" dist="38100" dir="2700000" algn="tl">
                    <a:srgbClr val="FFFFFF"/>
                  </a:outerShdw>
                </a:effectLst>
                <a:latin typeface="+mn-lt"/>
                <a:ea typeface="ＭＳ Ｐゴシック" charset="0"/>
                <a:cs typeface="Constantia" charset="0"/>
                <a:sym typeface="Constantia" charset="0"/>
              </a:defRPr>
            </a:lvl1pPr>
            <a:lvl2pPr algn="l">
              <a:defRPr sz="800">
                <a:solidFill>
                  <a:schemeClr val="tx1"/>
                </a:solidFill>
                <a:latin typeface="Papyrus" charset="0"/>
                <a:ea typeface="ＭＳ Ｐゴシック" charset="0"/>
              </a:defRPr>
            </a:lvl2pPr>
            <a:lvl3pPr algn="l">
              <a:defRPr sz="800">
                <a:solidFill>
                  <a:schemeClr val="tx1"/>
                </a:solidFill>
                <a:latin typeface="Papyrus" charset="0"/>
                <a:ea typeface="ＭＳ Ｐゴシック" charset="0"/>
              </a:defRPr>
            </a:lvl3pPr>
            <a:lvl4pPr algn="l">
              <a:defRPr sz="800">
                <a:solidFill>
                  <a:schemeClr val="tx1"/>
                </a:solidFill>
                <a:latin typeface="Papyrus" charset="0"/>
                <a:ea typeface="ＭＳ Ｐゴシック" charset="0"/>
              </a:defRPr>
            </a:lvl4pPr>
            <a:lvl5pPr algn="l">
              <a:defRPr sz="800">
                <a:solidFill>
                  <a:schemeClr val="tx1"/>
                </a:solidFill>
                <a:latin typeface="Papyrus" charset="0"/>
                <a:ea typeface="ＭＳ Ｐゴシック" charset="0"/>
              </a:defRPr>
            </a:lvl5pPr>
            <a:lvl6pPr fontAlgn="base">
              <a:spcBef>
                <a:spcPct val="0"/>
              </a:spcBef>
              <a:spcAft>
                <a:spcPct val="0"/>
              </a:spcAft>
              <a:defRPr sz="800">
                <a:solidFill>
                  <a:schemeClr val="tx1"/>
                </a:solidFill>
                <a:latin typeface="Papyrus" charset="0"/>
                <a:ea typeface="ＭＳ Ｐゴシック" charset="0"/>
              </a:defRPr>
            </a:lvl6pPr>
            <a:lvl7pPr fontAlgn="base">
              <a:spcBef>
                <a:spcPct val="0"/>
              </a:spcBef>
              <a:spcAft>
                <a:spcPct val="0"/>
              </a:spcAft>
              <a:defRPr sz="800">
                <a:solidFill>
                  <a:schemeClr val="tx1"/>
                </a:solidFill>
                <a:latin typeface="Papyrus" charset="0"/>
                <a:ea typeface="ＭＳ Ｐゴシック" charset="0"/>
              </a:defRPr>
            </a:lvl7pPr>
            <a:lvl8pPr fontAlgn="base">
              <a:spcBef>
                <a:spcPct val="0"/>
              </a:spcBef>
              <a:spcAft>
                <a:spcPct val="0"/>
              </a:spcAft>
              <a:defRPr sz="800">
                <a:solidFill>
                  <a:schemeClr val="tx1"/>
                </a:solidFill>
                <a:latin typeface="Papyrus" charset="0"/>
                <a:ea typeface="ＭＳ Ｐゴシック" charset="0"/>
              </a:defRPr>
            </a:lvl8pPr>
            <a:lvl9pPr fontAlgn="base">
              <a:spcBef>
                <a:spcPct val="0"/>
              </a:spcBef>
              <a:spcAft>
                <a:spcPct val="0"/>
              </a:spcAft>
              <a:defRPr sz="800">
                <a:solidFill>
                  <a:schemeClr val="tx1"/>
                </a:solidFill>
                <a:latin typeface="Papyrus" charset="0"/>
                <a:ea typeface="ＭＳ Ｐゴシック" charset="0"/>
              </a:defRPr>
            </a:lvl9pPr>
          </a:lstStyle>
          <a:p>
            <a:fld id="{E3AE4363-694F-AD45-9259-F1FF86CD07B8}" type="slidenum">
              <a:rPr lang="en-US"/>
              <a:pPr/>
              <a:t>‹#›</a:t>
            </a:fld>
            <a:endParaRPr lang="en-US"/>
          </a:p>
        </p:txBody>
      </p:sp>
      <p:sp>
        <p:nvSpPr>
          <p:cNvPr id="18435" name="Rectangle 3"/>
          <p:cNvSpPr>
            <a:spLocks noGrp="1" noChangeArrowheads="1"/>
          </p:cNvSpPr>
          <p:nvPr>
            <p:ph type="title"/>
          </p:nvPr>
        </p:nvSpPr>
        <p:spPr bwMode="auto">
          <a:xfrm>
            <a:off x="455414" y="151805"/>
            <a:ext cx="8233172" cy="1223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26764" tIns="26764" rIns="26764" bIns="26764" numCol="1" anchor="b" anchorCtr="0" compatLnSpc="1">
            <a:prstTxWarp prst="textNoShape">
              <a:avLst/>
            </a:prstTxWarp>
          </a:bodyPr>
          <a:lstStyle/>
          <a:p>
            <a:pPr lvl="0"/>
            <a:r>
              <a:rPr lang="en-US" smtClean="0">
                <a:sym typeface="Constantia" charset="0"/>
              </a:rPr>
              <a:t>Click to edit Master title style</a:t>
            </a:r>
            <a:endParaRPr lang="en-US">
              <a:sym typeface="Constantia" charset="0"/>
            </a:endParaRPr>
          </a:p>
        </p:txBody>
      </p:sp>
      <p:grpSp>
        <p:nvGrpSpPr>
          <p:cNvPr id="18438" name="Group 6"/>
          <p:cNvGrpSpPr>
            <a:grpSpLocks/>
          </p:cNvGrpSpPr>
          <p:nvPr/>
        </p:nvGrpSpPr>
        <p:grpSpPr bwMode="auto">
          <a:xfrm>
            <a:off x="-17860" y="-17842"/>
            <a:ext cx="9179719" cy="6875859"/>
            <a:chOff x="0" y="0"/>
            <a:chExt cx="8224" cy="6160"/>
          </a:xfrm>
        </p:grpSpPr>
        <p:sp>
          <p:nvSpPr>
            <p:cNvPr id="18436" name="Rectangle 4"/>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8437" name="Picture 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ransition/>
  <p:hf hdr="0" ftr="0" dt="0"/>
  <p:txStyles>
    <p:titleStyle>
      <a:lvl1pPr algn="l" rtl="0" eaLnBrk="1" fontAlgn="base" hangingPunct="1">
        <a:spcBef>
          <a:spcPct val="0"/>
        </a:spcBef>
        <a:spcAft>
          <a:spcPct val="0"/>
        </a:spcAft>
        <a:defRPr sz="4100">
          <a:solidFill>
            <a:srgbClr val="F9F9F9"/>
          </a:solidFill>
          <a:latin typeface="+mj-lt"/>
          <a:ea typeface="+mj-ea"/>
          <a:cs typeface="+mj-cs"/>
          <a:sym typeface="Constantia" charset="0"/>
        </a:defRPr>
      </a:lvl1pPr>
      <a:lvl2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2pPr>
      <a:lvl3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3pPr>
      <a:lvl4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4pPr>
      <a:lvl5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5pPr>
      <a:lvl6pPr marL="321175"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6pPr>
      <a:lvl7pPr marL="642354"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7pPr>
      <a:lvl8pPr marL="963530"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8pPr>
      <a:lvl9pPr marL="1284710"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9pPr>
    </p:titleStyle>
    <p:bodyStyle>
      <a:lvl1pPr marL="191811" indent="-191811" algn="l" rtl="0" eaLnBrk="1" fontAlgn="base" hangingPunct="1">
        <a:spcBef>
          <a:spcPts val="633"/>
        </a:spcBef>
        <a:spcAft>
          <a:spcPct val="0"/>
        </a:spcAft>
        <a:buClr>
          <a:srgbClr val="D6862D"/>
        </a:buClr>
        <a:buSzPct val="85000"/>
        <a:buFont typeface="Wingdings 2" charset="0"/>
        <a:buChar char=""/>
        <a:defRPr sz="2500">
          <a:solidFill>
            <a:schemeClr val="tx1"/>
          </a:solidFill>
          <a:latin typeface="+mn-lt"/>
          <a:ea typeface="+mn-ea"/>
          <a:cs typeface="+mn-cs"/>
          <a:sym typeface="Constantia" charset="0"/>
        </a:defRPr>
      </a:lvl1pPr>
      <a:lvl2pPr marL="422666" indent="-192928" algn="l" rtl="0" eaLnBrk="1" fontAlgn="base" hangingPunct="1">
        <a:spcBef>
          <a:spcPts val="281"/>
        </a:spcBef>
        <a:spcAft>
          <a:spcPct val="0"/>
        </a:spcAft>
        <a:buClr>
          <a:srgbClr val="BB7527"/>
        </a:buClr>
        <a:buSzPct val="85000"/>
        <a:buFont typeface="Wingdings 2" charset="0"/>
        <a:buChar char=""/>
        <a:defRPr sz="2400">
          <a:solidFill>
            <a:srgbClr val="ECE9C6"/>
          </a:solidFill>
          <a:latin typeface="+mn-lt"/>
          <a:ea typeface="+mn-ea"/>
          <a:cs typeface="+mn-cs"/>
          <a:sym typeface="Constantia" charset="0"/>
        </a:defRPr>
      </a:lvl2pPr>
      <a:lvl3pPr marL="679156" indent="-160589" algn="l" rtl="0" eaLnBrk="1" fontAlgn="base" hangingPunct="1">
        <a:spcBef>
          <a:spcPts val="281"/>
        </a:spcBef>
        <a:spcAft>
          <a:spcPct val="0"/>
        </a:spcAft>
        <a:buClr>
          <a:srgbClr val="9C6120"/>
        </a:buClr>
        <a:buSzPct val="85000"/>
        <a:buFont typeface="Wingdings 2" charset="0"/>
        <a:buChar char=""/>
        <a:defRPr sz="2000">
          <a:solidFill>
            <a:schemeClr val="tx1"/>
          </a:solidFill>
          <a:latin typeface="+mn-lt"/>
          <a:ea typeface="+mn-ea"/>
          <a:cs typeface="+mn-cs"/>
          <a:sym typeface="Constantia" charset="0"/>
        </a:defRPr>
      </a:lvl3pPr>
      <a:lvl4pPr marL="872082" indent="-160589" algn="l" rtl="0" eaLnBrk="1" fontAlgn="base" hangingPunct="1">
        <a:spcBef>
          <a:spcPts val="281"/>
        </a:spcBef>
        <a:spcAft>
          <a:spcPct val="0"/>
        </a:spcAft>
        <a:buClr>
          <a:srgbClr val="BB7527"/>
        </a:buClr>
        <a:buSzPct val="85000"/>
        <a:buFont typeface="Wingdings 2" charset="0"/>
        <a:buChar char=""/>
        <a:defRPr sz="1800">
          <a:solidFill>
            <a:schemeClr val="tx1"/>
          </a:solidFill>
          <a:latin typeface="+mn-lt"/>
          <a:ea typeface="+mn-ea"/>
          <a:cs typeface="+mn-cs"/>
          <a:sym typeface="Constantia" charset="0"/>
        </a:defRPr>
      </a:lvl4pPr>
      <a:lvl5pPr marL="1065019" indent="-160589"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5pPr>
      <a:lvl6pPr marL="1386194" indent="-160589"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6pPr>
      <a:lvl7pPr marL="1707369" indent="-160589"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7pPr>
      <a:lvl8pPr marL="2028548" indent="-160589"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8pPr>
      <a:lvl9pPr marL="2349729" indent="-160589"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9pPr>
    </p:bodyStyle>
    <p:otherStyle>
      <a:defPPr>
        <a:defRPr lang="en-US"/>
      </a:defPPr>
      <a:lvl1pPr marL="0" algn="l" defTabSz="321175" rtl="0" eaLnBrk="1" latinLnBrk="0" hangingPunct="1">
        <a:defRPr sz="1300" kern="1200">
          <a:solidFill>
            <a:schemeClr val="tx1"/>
          </a:solidFill>
          <a:latin typeface="+mn-lt"/>
          <a:ea typeface="+mn-ea"/>
          <a:cs typeface="+mn-cs"/>
        </a:defRPr>
      </a:lvl1pPr>
      <a:lvl2pPr marL="321175" algn="l" defTabSz="321175" rtl="0" eaLnBrk="1" latinLnBrk="0" hangingPunct="1">
        <a:defRPr sz="1300" kern="1200">
          <a:solidFill>
            <a:schemeClr val="tx1"/>
          </a:solidFill>
          <a:latin typeface="+mn-lt"/>
          <a:ea typeface="+mn-ea"/>
          <a:cs typeface="+mn-cs"/>
        </a:defRPr>
      </a:lvl2pPr>
      <a:lvl3pPr marL="642354" algn="l" defTabSz="321175" rtl="0" eaLnBrk="1" latinLnBrk="0" hangingPunct="1">
        <a:defRPr sz="1300" kern="1200">
          <a:solidFill>
            <a:schemeClr val="tx1"/>
          </a:solidFill>
          <a:latin typeface="+mn-lt"/>
          <a:ea typeface="+mn-ea"/>
          <a:cs typeface="+mn-cs"/>
        </a:defRPr>
      </a:lvl3pPr>
      <a:lvl4pPr marL="963530" algn="l" defTabSz="321175" rtl="0" eaLnBrk="1" latinLnBrk="0" hangingPunct="1">
        <a:defRPr sz="1300" kern="1200">
          <a:solidFill>
            <a:schemeClr val="tx1"/>
          </a:solidFill>
          <a:latin typeface="+mn-lt"/>
          <a:ea typeface="+mn-ea"/>
          <a:cs typeface="+mn-cs"/>
        </a:defRPr>
      </a:lvl4pPr>
      <a:lvl5pPr marL="1284710" algn="l" defTabSz="321175" rtl="0" eaLnBrk="1" latinLnBrk="0" hangingPunct="1">
        <a:defRPr sz="1300" kern="1200">
          <a:solidFill>
            <a:schemeClr val="tx1"/>
          </a:solidFill>
          <a:latin typeface="+mn-lt"/>
          <a:ea typeface="+mn-ea"/>
          <a:cs typeface="+mn-cs"/>
        </a:defRPr>
      </a:lvl5pPr>
      <a:lvl6pPr marL="1605888" algn="l" defTabSz="321175" rtl="0" eaLnBrk="1" latinLnBrk="0" hangingPunct="1">
        <a:defRPr sz="1300" kern="1200">
          <a:solidFill>
            <a:schemeClr val="tx1"/>
          </a:solidFill>
          <a:latin typeface="+mn-lt"/>
          <a:ea typeface="+mn-ea"/>
          <a:cs typeface="+mn-cs"/>
        </a:defRPr>
      </a:lvl6pPr>
      <a:lvl7pPr marL="1927066" algn="l" defTabSz="321175" rtl="0" eaLnBrk="1" latinLnBrk="0" hangingPunct="1">
        <a:defRPr sz="1300" kern="1200">
          <a:solidFill>
            <a:schemeClr val="tx1"/>
          </a:solidFill>
          <a:latin typeface="+mn-lt"/>
          <a:ea typeface="+mn-ea"/>
          <a:cs typeface="+mn-cs"/>
        </a:defRPr>
      </a:lvl7pPr>
      <a:lvl8pPr marL="2248246" algn="l" defTabSz="321175" rtl="0" eaLnBrk="1" latinLnBrk="0" hangingPunct="1">
        <a:defRPr sz="1300" kern="1200">
          <a:solidFill>
            <a:schemeClr val="tx1"/>
          </a:solidFill>
          <a:latin typeface="+mn-lt"/>
          <a:ea typeface="+mn-ea"/>
          <a:cs typeface="+mn-cs"/>
        </a:defRPr>
      </a:lvl8pPr>
      <a:lvl9pPr marL="2569423" algn="l" defTabSz="321175"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892969" y="446484"/>
            <a:ext cx="7358063" cy="1482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ctr" anchorCtr="0" compatLnSpc="1">
            <a:prstTxWarp prst="textNoShape">
              <a:avLst/>
            </a:prstTxWarp>
          </a:bodyPr>
          <a:lstStyle/>
          <a:p>
            <a:pPr lvl="0"/>
            <a:r>
              <a:rPr lang="en-US" smtClean="0">
                <a:sym typeface="Papyrus" charset="0"/>
              </a:rPr>
              <a:t>Click to edit Master title style</a:t>
            </a:r>
            <a:endParaRPr lang="en-US">
              <a:sym typeface="Papyrus" charset="0"/>
            </a:endParaRPr>
          </a:p>
        </p:txBody>
      </p:sp>
      <p:sp>
        <p:nvSpPr>
          <p:cNvPr id="1026" name="Rectangle 2"/>
          <p:cNvSpPr>
            <a:spLocks noGrp="1" noChangeArrowheads="1"/>
          </p:cNvSpPr>
          <p:nvPr>
            <p:ph type="body" idx="1"/>
          </p:nvPr>
        </p:nvSpPr>
        <p:spPr bwMode="auto">
          <a:xfrm>
            <a:off x="892969" y="1982391"/>
            <a:ext cx="7358063" cy="4107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ctr"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endParaRPr lang="en-US">
              <a:sym typeface="Papyrus" charset="0"/>
            </a:endParaRPr>
          </a:p>
        </p:txBody>
      </p:sp>
      <p:grpSp>
        <p:nvGrpSpPr>
          <p:cNvPr id="1029" name="Group 5"/>
          <p:cNvGrpSpPr>
            <a:grpSpLocks/>
          </p:cNvGrpSpPr>
          <p:nvPr/>
        </p:nvGrpSpPr>
        <p:grpSpPr bwMode="auto">
          <a:xfrm>
            <a:off x="-17860" y="-17859"/>
            <a:ext cx="9179719" cy="6875859"/>
            <a:chOff x="0" y="0"/>
            <a:chExt cx="8224" cy="6160"/>
          </a:xfrm>
        </p:grpSpPr>
        <p:sp>
          <p:nvSpPr>
            <p:cNvPr id="1027"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028"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marL="294669" indent="-294669" algn="l" rtl="0" eaLnBrk="1" fontAlgn="base" hangingPunct="1">
        <a:spcBef>
          <a:spcPct val="0"/>
        </a:spcBef>
        <a:spcAft>
          <a:spcPct val="0"/>
        </a:spcAft>
        <a:defRPr sz="5100">
          <a:solidFill>
            <a:schemeClr val="tx1"/>
          </a:solidFill>
          <a:latin typeface="+mj-lt"/>
          <a:ea typeface="+mj-ea"/>
          <a:cs typeface="+mj-cs"/>
          <a:sym typeface="Papyrus" charset="0"/>
        </a:defRPr>
      </a:lvl1pPr>
      <a:lvl2pPr marL="294669" indent="-294669"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marL="294669" indent="-294669"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marL="294669" indent="-294669"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marL="294669" indent="-294669"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616127" indent="-294669"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937584" indent="-294669"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1259041" indent="-294669"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580498" indent="-294669"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marL="571480" indent="-39289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1pPr>
      <a:lvl2pPr marL="1062595" indent="-39289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2pPr>
      <a:lvl3pPr marL="1562640" indent="-39289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3pPr>
      <a:lvl4pPr marL="2062684" indent="-39289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4pPr>
      <a:lvl5pPr marL="2571659" indent="-39289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5pPr>
      <a:lvl6pPr marL="2893116" indent="-39289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6pPr>
      <a:lvl7pPr marL="3214573" indent="-39289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7pPr>
      <a:lvl8pPr marL="3536031" indent="-39289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8pPr>
      <a:lvl9pPr marL="3857488" indent="-39289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7" name="Text Box 1"/>
          <p:cNvSpPr txBox="1">
            <a:spLocks noGrp="1" noChangeArrowheads="1"/>
          </p:cNvSpPr>
          <p:nvPr>
            <p:ph type="sldNum" sz="quarter" idx="4"/>
          </p:nvPr>
        </p:nvSpPr>
        <p:spPr bwMode="auto">
          <a:xfrm>
            <a:off x="8751112" y="151823"/>
            <a:ext cx="266775" cy="303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32" tIns="32114" rIns="64232" bIns="32114" numCol="1" anchor="ctr" anchorCtr="0" compatLnSpc="1">
            <a:prstTxWarp prst="textNoShape">
              <a:avLst/>
            </a:prstTxWarp>
          </a:bodyPr>
          <a:lstStyle>
            <a:lvl1pPr algn="r">
              <a:defRPr sz="2400">
                <a:solidFill>
                  <a:schemeClr val="tx1"/>
                </a:solidFill>
                <a:effectLst>
                  <a:outerShdw blurRad="38100" dist="38100" dir="2700000" algn="tl">
                    <a:srgbClr val="808080"/>
                  </a:outerShdw>
                </a:effectLst>
                <a:latin typeface="+mn-lt"/>
                <a:ea typeface="ＭＳ Ｐゴシック" charset="0"/>
                <a:cs typeface="Constantia" charset="0"/>
                <a:sym typeface="Constantia" charset="0"/>
              </a:defRPr>
            </a:lvl1pPr>
            <a:lvl2pPr algn="l">
              <a:defRPr sz="800">
                <a:solidFill>
                  <a:schemeClr val="tx1"/>
                </a:solidFill>
                <a:latin typeface="Papyrus" charset="0"/>
                <a:ea typeface="ＭＳ Ｐゴシック" charset="0"/>
              </a:defRPr>
            </a:lvl2pPr>
            <a:lvl3pPr algn="l">
              <a:defRPr sz="800">
                <a:solidFill>
                  <a:schemeClr val="tx1"/>
                </a:solidFill>
                <a:latin typeface="Papyrus" charset="0"/>
                <a:ea typeface="ＭＳ Ｐゴシック" charset="0"/>
              </a:defRPr>
            </a:lvl3pPr>
            <a:lvl4pPr algn="l">
              <a:defRPr sz="800">
                <a:solidFill>
                  <a:schemeClr val="tx1"/>
                </a:solidFill>
                <a:latin typeface="Papyrus" charset="0"/>
                <a:ea typeface="ＭＳ Ｐゴシック" charset="0"/>
              </a:defRPr>
            </a:lvl4pPr>
            <a:lvl5pPr algn="l">
              <a:defRPr sz="800">
                <a:solidFill>
                  <a:schemeClr val="tx1"/>
                </a:solidFill>
                <a:latin typeface="Papyrus" charset="0"/>
                <a:ea typeface="ＭＳ Ｐゴシック" charset="0"/>
              </a:defRPr>
            </a:lvl5pPr>
            <a:lvl6pPr fontAlgn="base">
              <a:spcBef>
                <a:spcPct val="0"/>
              </a:spcBef>
              <a:spcAft>
                <a:spcPct val="0"/>
              </a:spcAft>
              <a:defRPr sz="800">
                <a:solidFill>
                  <a:schemeClr val="tx1"/>
                </a:solidFill>
                <a:latin typeface="Papyrus" charset="0"/>
                <a:ea typeface="ＭＳ Ｐゴシック" charset="0"/>
              </a:defRPr>
            </a:lvl6pPr>
            <a:lvl7pPr fontAlgn="base">
              <a:spcBef>
                <a:spcPct val="0"/>
              </a:spcBef>
              <a:spcAft>
                <a:spcPct val="0"/>
              </a:spcAft>
              <a:defRPr sz="800">
                <a:solidFill>
                  <a:schemeClr val="tx1"/>
                </a:solidFill>
                <a:latin typeface="Papyrus" charset="0"/>
                <a:ea typeface="ＭＳ Ｐゴシック" charset="0"/>
              </a:defRPr>
            </a:lvl7pPr>
            <a:lvl8pPr fontAlgn="base">
              <a:spcBef>
                <a:spcPct val="0"/>
              </a:spcBef>
              <a:spcAft>
                <a:spcPct val="0"/>
              </a:spcAft>
              <a:defRPr sz="800">
                <a:solidFill>
                  <a:schemeClr val="tx1"/>
                </a:solidFill>
                <a:latin typeface="Papyrus" charset="0"/>
                <a:ea typeface="ＭＳ Ｐゴシック" charset="0"/>
              </a:defRPr>
            </a:lvl8pPr>
            <a:lvl9pPr fontAlgn="base">
              <a:spcBef>
                <a:spcPct val="0"/>
              </a:spcBef>
              <a:spcAft>
                <a:spcPct val="0"/>
              </a:spcAft>
              <a:defRPr sz="800">
                <a:solidFill>
                  <a:schemeClr val="tx1"/>
                </a:solidFill>
                <a:latin typeface="Papyrus" charset="0"/>
                <a:ea typeface="ＭＳ Ｐゴシック" charset="0"/>
              </a:defRPr>
            </a:lvl9pPr>
          </a:lstStyle>
          <a:p>
            <a:fld id="{2C35AEC9-D26B-9F4C-88B0-FC99CA9082BE}" type="slidenum">
              <a:rPr lang="en-US"/>
              <a:pPr/>
              <a:t>‹#›</a:t>
            </a:fld>
            <a:endParaRPr lang="en-US"/>
          </a:p>
        </p:txBody>
      </p:sp>
      <p:grpSp>
        <p:nvGrpSpPr>
          <p:cNvPr id="19460" name="Group 4"/>
          <p:cNvGrpSpPr>
            <a:grpSpLocks/>
          </p:cNvGrpSpPr>
          <p:nvPr/>
        </p:nvGrpSpPr>
        <p:grpSpPr bwMode="auto">
          <a:xfrm>
            <a:off x="-17860" y="-17841"/>
            <a:ext cx="9179719" cy="6875859"/>
            <a:chOff x="0" y="0"/>
            <a:chExt cx="8224" cy="6160"/>
          </a:xfrm>
        </p:grpSpPr>
        <p:sp>
          <p:nvSpPr>
            <p:cNvPr id="19458" name="Rectangle 2"/>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9459"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ransition/>
  <p:hf hdr="0" ftr="0" dt="0"/>
  <p:txStyles>
    <p:titleStyle>
      <a:lvl1pPr algn="l" rtl="0" eaLnBrk="1" fontAlgn="base" hangingPunct="1">
        <a:spcBef>
          <a:spcPct val="0"/>
        </a:spcBef>
        <a:spcAft>
          <a:spcPct val="0"/>
        </a:spcAft>
        <a:defRPr sz="4100">
          <a:solidFill>
            <a:srgbClr val="F9F9F9"/>
          </a:solidFill>
          <a:latin typeface="+mj-lt"/>
          <a:ea typeface="+mj-ea"/>
          <a:cs typeface="+mj-cs"/>
          <a:sym typeface="Constantia" charset="0"/>
        </a:defRPr>
      </a:lvl1pPr>
      <a:lvl2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2pPr>
      <a:lvl3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3pPr>
      <a:lvl4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4pPr>
      <a:lvl5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5pPr>
      <a:lvl6pPr marL="321159"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6pPr>
      <a:lvl7pPr marL="642321"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7pPr>
      <a:lvl8pPr marL="963480"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8pPr>
      <a:lvl9pPr marL="1284645"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9pPr>
    </p:titleStyle>
    <p:bodyStyle>
      <a:lvl1pPr marL="191801" indent="-191801" algn="l" rtl="0" eaLnBrk="1" fontAlgn="base" hangingPunct="1">
        <a:spcBef>
          <a:spcPts val="633"/>
        </a:spcBef>
        <a:spcAft>
          <a:spcPct val="0"/>
        </a:spcAft>
        <a:buClr>
          <a:srgbClr val="D6862D"/>
        </a:buClr>
        <a:buSzPct val="85000"/>
        <a:buFont typeface="Wingdings 2" charset="0"/>
        <a:buChar char=""/>
        <a:defRPr sz="2500">
          <a:solidFill>
            <a:schemeClr val="tx1"/>
          </a:solidFill>
          <a:latin typeface="+mn-lt"/>
          <a:ea typeface="+mn-ea"/>
          <a:cs typeface="+mn-cs"/>
          <a:sym typeface="Constantia" charset="0"/>
        </a:defRPr>
      </a:lvl1pPr>
      <a:lvl2pPr marL="449403" indent="-192918" algn="l" rtl="0" eaLnBrk="1" fontAlgn="base" hangingPunct="1">
        <a:spcBef>
          <a:spcPts val="281"/>
        </a:spcBef>
        <a:spcAft>
          <a:spcPct val="0"/>
        </a:spcAft>
        <a:buClr>
          <a:srgbClr val="BB7527"/>
        </a:buClr>
        <a:buSzPct val="85000"/>
        <a:buFont typeface="Wingdings 2" charset="0"/>
        <a:buChar char=""/>
        <a:defRPr sz="2400">
          <a:solidFill>
            <a:srgbClr val="ECE9C6"/>
          </a:solidFill>
          <a:latin typeface="+mn-lt"/>
          <a:ea typeface="+mn-ea"/>
          <a:cs typeface="+mn-cs"/>
          <a:sym typeface="Constantia" charset="0"/>
        </a:defRPr>
      </a:lvl2pPr>
      <a:lvl3pPr marL="705889" indent="-160581" algn="l" rtl="0" eaLnBrk="1" fontAlgn="base" hangingPunct="1">
        <a:spcBef>
          <a:spcPts val="281"/>
        </a:spcBef>
        <a:spcAft>
          <a:spcPct val="0"/>
        </a:spcAft>
        <a:buClr>
          <a:srgbClr val="9C6120"/>
        </a:buClr>
        <a:buSzPct val="85000"/>
        <a:buFont typeface="Wingdings 2" charset="0"/>
        <a:buChar char=""/>
        <a:defRPr sz="2000">
          <a:solidFill>
            <a:schemeClr val="tx1"/>
          </a:solidFill>
          <a:latin typeface="+mn-lt"/>
          <a:ea typeface="+mn-ea"/>
          <a:cs typeface="+mn-cs"/>
          <a:sym typeface="Constantia" charset="0"/>
        </a:defRPr>
      </a:lvl3pPr>
      <a:lvl4pPr marL="898806" indent="-160581" algn="l" rtl="0" eaLnBrk="1" fontAlgn="base" hangingPunct="1">
        <a:spcBef>
          <a:spcPts val="281"/>
        </a:spcBef>
        <a:spcAft>
          <a:spcPct val="0"/>
        </a:spcAft>
        <a:buClr>
          <a:srgbClr val="BB7527"/>
        </a:buClr>
        <a:buSzPct val="85000"/>
        <a:buFont typeface="Wingdings 2" charset="0"/>
        <a:buChar char=""/>
        <a:defRPr sz="1800">
          <a:solidFill>
            <a:schemeClr val="tx1"/>
          </a:solidFill>
          <a:latin typeface="+mn-lt"/>
          <a:ea typeface="+mn-ea"/>
          <a:cs typeface="+mn-cs"/>
          <a:sym typeface="Constantia" charset="0"/>
        </a:defRPr>
      </a:lvl4pPr>
      <a:lvl5pPr marL="1091724" indent="-160581"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5pPr>
      <a:lvl6pPr marL="1412888" indent="-160581"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6pPr>
      <a:lvl7pPr marL="1734047" indent="-160581"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7pPr>
      <a:lvl8pPr marL="2055214" indent="-160581"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8pPr>
      <a:lvl9pPr marL="2376366" indent="-160581"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9pPr>
    </p:bodyStyle>
    <p:otherStyle>
      <a:defPPr>
        <a:defRPr lang="en-US"/>
      </a:defPPr>
      <a:lvl1pPr marL="0" algn="l" defTabSz="321159" rtl="0" eaLnBrk="1" latinLnBrk="0" hangingPunct="1">
        <a:defRPr sz="1300" kern="1200">
          <a:solidFill>
            <a:schemeClr val="tx1"/>
          </a:solidFill>
          <a:latin typeface="+mn-lt"/>
          <a:ea typeface="+mn-ea"/>
          <a:cs typeface="+mn-cs"/>
        </a:defRPr>
      </a:lvl1pPr>
      <a:lvl2pPr marL="321159" algn="l" defTabSz="321159" rtl="0" eaLnBrk="1" latinLnBrk="0" hangingPunct="1">
        <a:defRPr sz="1300" kern="1200">
          <a:solidFill>
            <a:schemeClr val="tx1"/>
          </a:solidFill>
          <a:latin typeface="+mn-lt"/>
          <a:ea typeface="+mn-ea"/>
          <a:cs typeface="+mn-cs"/>
        </a:defRPr>
      </a:lvl2pPr>
      <a:lvl3pPr marL="642321" algn="l" defTabSz="321159" rtl="0" eaLnBrk="1" latinLnBrk="0" hangingPunct="1">
        <a:defRPr sz="1300" kern="1200">
          <a:solidFill>
            <a:schemeClr val="tx1"/>
          </a:solidFill>
          <a:latin typeface="+mn-lt"/>
          <a:ea typeface="+mn-ea"/>
          <a:cs typeface="+mn-cs"/>
        </a:defRPr>
      </a:lvl3pPr>
      <a:lvl4pPr marL="963480" algn="l" defTabSz="321159" rtl="0" eaLnBrk="1" latinLnBrk="0" hangingPunct="1">
        <a:defRPr sz="1300" kern="1200">
          <a:solidFill>
            <a:schemeClr val="tx1"/>
          </a:solidFill>
          <a:latin typeface="+mn-lt"/>
          <a:ea typeface="+mn-ea"/>
          <a:cs typeface="+mn-cs"/>
        </a:defRPr>
      </a:lvl4pPr>
      <a:lvl5pPr marL="1284645" algn="l" defTabSz="321159" rtl="0" eaLnBrk="1" latinLnBrk="0" hangingPunct="1">
        <a:defRPr sz="1300" kern="1200">
          <a:solidFill>
            <a:schemeClr val="tx1"/>
          </a:solidFill>
          <a:latin typeface="+mn-lt"/>
          <a:ea typeface="+mn-ea"/>
          <a:cs typeface="+mn-cs"/>
        </a:defRPr>
      </a:lvl5pPr>
      <a:lvl6pPr marL="1605806" algn="l" defTabSz="321159" rtl="0" eaLnBrk="1" latinLnBrk="0" hangingPunct="1">
        <a:defRPr sz="1300" kern="1200">
          <a:solidFill>
            <a:schemeClr val="tx1"/>
          </a:solidFill>
          <a:latin typeface="+mn-lt"/>
          <a:ea typeface="+mn-ea"/>
          <a:cs typeface="+mn-cs"/>
        </a:defRPr>
      </a:lvl6pPr>
      <a:lvl7pPr marL="1926967" algn="l" defTabSz="321159" rtl="0" eaLnBrk="1" latinLnBrk="0" hangingPunct="1">
        <a:defRPr sz="1300" kern="1200">
          <a:solidFill>
            <a:schemeClr val="tx1"/>
          </a:solidFill>
          <a:latin typeface="+mn-lt"/>
          <a:ea typeface="+mn-ea"/>
          <a:cs typeface="+mn-cs"/>
        </a:defRPr>
      </a:lvl7pPr>
      <a:lvl8pPr marL="2248131" algn="l" defTabSz="321159" rtl="0" eaLnBrk="1" latinLnBrk="0" hangingPunct="1">
        <a:defRPr sz="1300" kern="1200">
          <a:solidFill>
            <a:schemeClr val="tx1"/>
          </a:solidFill>
          <a:latin typeface="+mn-lt"/>
          <a:ea typeface="+mn-ea"/>
          <a:cs typeface="+mn-cs"/>
        </a:defRPr>
      </a:lvl8pPr>
      <a:lvl9pPr marL="2569291" algn="l" defTabSz="321159" rtl="0" eaLnBrk="1" latinLnBrk="0" hangingPunct="1">
        <a:defRPr sz="13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body" idx="1"/>
          </p:nvPr>
        </p:nvSpPr>
        <p:spPr bwMode="auto">
          <a:xfrm>
            <a:off x="892988" y="821532"/>
            <a:ext cx="7358063" cy="521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680" tIns="35680" rIns="35680" bIns="35680" numCol="1" anchor="ctr"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endParaRPr lang="en-US">
              <a:sym typeface="Papyrus" charset="0"/>
            </a:endParaRPr>
          </a:p>
        </p:txBody>
      </p:sp>
      <p:grpSp>
        <p:nvGrpSpPr>
          <p:cNvPr id="20484" name="Group 4"/>
          <p:cNvGrpSpPr>
            <a:grpSpLocks/>
          </p:cNvGrpSpPr>
          <p:nvPr/>
        </p:nvGrpSpPr>
        <p:grpSpPr bwMode="auto">
          <a:xfrm>
            <a:off x="-17860" y="-17840"/>
            <a:ext cx="9179719" cy="6875859"/>
            <a:chOff x="0" y="0"/>
            <a:chExt cx="8224" cy="6160"/>
          </a:xfrm>
        </p:grpSpPr>
        <p:sp>
          <p:nvSpPr>
            <p:cNvPr id="20482" name="Rectangle 2"/>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20483"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ransition/>
  <p:txStyles>
    <p:titleStyle>
      <a:lvl1pPr marL="294384" indent="-294384" algn="l" rtl="0" eaLnBrk="1" fontAlgn="base" hangingPunct="1">
        <a:spcBef>
          <a:spcPct val="0"/>
        </a:spcBef>
        <a:spcAft>
          <a:spcPct val="0"/>
        </a:spcAft>
        <a:defRPr sz="5100">
          <a:solidFill>
            <a:schemeClr val="tx1"/>
          </a:solidFill>
          <a:latin typeface="+mj-lt"/>
          <a:ea typeface="+mj-ea"/>
          <a:cs typeface="+mj-cs"/>
          <a:sym typeface="Papyrus" charset="0"/>
        </a:defRPr>
      </a:lvl1pPr>
      <a:lvl2pPr marL="294384" indent="-294384"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marL="294384" indent="-294384"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marL="294384" indent="-294384"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marL="294384" indent="-294384"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615535" indent="-294384"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936672" indent="-294384"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1257823" indent="-294384"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578959" indent="-294384"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marL="570927" indent="-392512" algn="l" rtl="0" eaLnBrk="1" fontAlgn="base" hangingPunct="1">
        <a:spcBef>
          <a:spcPts val="2601"/>
        </a:spcBef>
        <a:spcAft>
          <a:spcPct val="0"/>
        </a:spcAft>
        <a:buSzPct val="46000"/>
        <a:buChar char="•"/>
        <a:defRPr sz="3000">
          <a:solidFill>
            <a:schemeClr val="tx1"/>
          </a:solidFill>
          <a:latin typeface="+mn-lt"/>
          <a:ea typeface="+mn-ea"/>
          <a:cs typeface="+mn-cs"/>
          <a:sym typeface="Papyrus" charset="0"/>
        </a:defRPr>
      </a:lvl1pPr>
      <a:lvl2pPr marL="1061561" indent="-392512" algn="l" rtl="0" eaLnBrk="1" fontAlgn="base" hangingPunct="1">
        <a:spcBef>
          <a:spcPts val="2601"/>
        </a:spcBef>
        <a:spcAft>
          <a:spcPct val="0"/>
        </a:spcAft>
        <a:buSzPct val="46000"/>
        <a:buChar char="•"/>
        <a:defRPr sz="3000">
          <a:solidFill>
            <a:schemeClr val="tx1"/>
          </a:solidFill>
          <a:latin typeface="+mn-lt"/>
          <a:ea typeface="+mn-ea"/>
          <a:cs typeface="+mn-cs"/>
          <a:sym typeface="Papyrus" charset="0"/>
        </a:defRPr>
      </a:lvl2pPr>
      <a:lvl3pPr marL="1561120" indent="-392512" algn="l" rtl="0" eaLnBrk="1" fontAlgn="base" hangingPunct="1">
        <a:spcBef>
          <a:spcPts val="2601"/>
        </a:spcBef>
        <a:spcAft>
          <a:spcPct val="0"/>
        </a:spcAft>
        <a:buSzPct val="46000"/>
        <a:buChar char="•"/>
        <a:defRPr sz="3000">
          <a:solidFill>
            <a:schemeClr val="tx1"/>
          </a:solidFill>
          <a:latin typeface="+mn-lt"/>
          <a:ea typeface="+mn-ea"/>
          <a:cs typeface="+mn-cs"/>
          <a:sym typeface="Papyrus" charset="0"/>
        </a:defRPr>
      </a:lvl3pPr>
      <a:lvl4pPr marL="2060678" indent="-392512" algn="l" rtl="0" eaLnBrk="1" fontAlgn="base" hangingPunct="1">
        <a:spcBef>
          <a:spcPts val="2601"/>
        </a:spcBef>
        <a:spcAft>
          <a:spcPct val="0"/>
        </a:spcAft>
        <a:buSzPct val="46000"/>
        <a:buChar char="•"/>
        <a:defRPr sz="3000">
          <a:solidFill>
            <a:schemeClr val="tx1"/>
          </a:solidFill>
          <a:latin typeface="+mn-lt"/>
          <a:ea typeface="+mn-ea"/>
          <a:cs typeface="+mn-cs"/>
          <a:sym typeface="Papyrus" charset="0"/>
        </a:defRPr>
      </a:lvl4pPr>
      <a:lvl5pPr marL="2569160" indent="-392512" algn="l" rtl="0" eaLnBrk="1" fontAlgn="base" hangingPunct="1">
        <a:spcBef>
          <a:spcPts val="2601"/>
        </a:spcBef>
        <a:spcAft>
          <a:spcPct val="0"/>
        </a:spcAft>
        <a:buSzPct val="46000"/>
        <a:buChar char="•"/>
        <a:defRPr sz="3000">
          <a:solidFill>
            <a:schemeClr val="tx1"/>
          </a:solidFill>
          <a:latin typeface="+mn-lt"/>
          <a:ea typeface="+mn-ea"/>
          <a:cs typeface="+mn-cs"/>
          <a:sym typeface="Papyrus" charset="0"/>
        </a:defRPr>
      </a:lvl5pPr>
      <a:lvl6pPr marL="2890304" indent="-392512" algn="l" rtl="0" eaLnBrk="1" fontAlgn="base" hangingPunct="1">
        <a:spcBef>
          <a:spcPts val="2601"/>
        </a:spcBef>
        <a:spcAft>
          <a:spcPct val="0"/>
        </a:spcAft>
        <a:buSzPct val="46000"/>
        <a:buChar char="•"/>
        <a:defRPr sz="3000">
          <a:solidFill>
            <a:schemeClr val="tx1"/>
          </a:solidFill>
          <a:latin typeface="+mn-lt"/>
          <a:ea typeface="+mn-ea"/>
          <a:cs typeface="+mn-cs"/>
          <a:sym typeface="Papyrus" charset="0"/>
        </a:defRPr>
      </a:lvl6pPr>
      <a:lvl7pPr marL="3211449" indent="-392512" algn="l" rtl="0" eaLnBrk="1" fontAlgn="base" hangingPunct="1">
        <a:spcBef>
          <a:spcPts val="2601"/>
        </a:spcBef>
        <a:spcAft>
          <a:spcPct val="0"/>
        </a:spcAft>
        <a:buSzPct val="46000"/>
        <a:buChar char="•"/>
        <a:defRPr sz="3000">
          <a:solidFill>
            <a:schemeClr val="tx1"/>
          </a:solidFill>
          <a:latin typeface="+mn-lt"/>
          <a:ea typeface="+mn-ea"/>
          <a:cs typeface="+mn-cs"/>
          <a:sym typeface="Papyrus" charset="0"/>
        </a:defRPr>
      </a:lvl7pPr>
      <a:lvl8pPr marL="3532592" indent="-392512" algn="l" rtl="0" eaLnBrk="1" fontAlgn="base" hangingPunct="1">
        <a:spcBef>
          <a:spcPts val="2601"/>
        </a:spcBef>
        <a:spcAft>
          <a:spcPct val="0"/>
        </a:spcAft>
        <a:buSzPct val="46000"/>
        <a:buChar char="•"/>
        <a:defRPr sz="3000">
          <a:solidFill>
            <a:schemeClr val="tx1"/>
          </a:solidFill>
          <a:latin typeface="+mn-lt"/>
          <a:ea typeface="+mn-ea"/>
          <a:cs typeface="+mn-cs"/>
          <a:sym typeface="Papyrus" charset="0"/>
        </a:defRPr>
      </a:lvl8pPr>
      <a:lvl9pPr marL="3853739" indent="-392512" algn="l" rtl="0" eaLnBrk="1" fontAlgn="base" hangingPunct="1">
        <a:spcBef>
          <a:spcPts val="2601"/>
        </a:spcBef>
        <a:spcAft>
          <a:spcPct val="0"/>
        </a:spcAft>
        <a:buSzPct val="46000"/>
        <a:buChar char="•"/>
        <a:defRPr sz="3000">
          <a:solidFill>
            <a:schemeClr val="tx1"/>
          </a:solidFill>
          <a:latin typeface="+mn-lt"/>
          <a:ea typeface="+mn-ea"/>
          <a:cs typeface="+mn-cs"/>
          <a:sym typeface="Papyrus" charset="0"/>
        </a:defRPr>
      </a:lvl9pPr>
    </p:bodyStyle>
    <p:otherStyle>
      <a:defPPr>
        <a:defRPr lang="en-US"/>
      </a:defPPr>
      <a:lvl1pPr marL="0" algn="l" defTabSz="321142" rtl="0" eaLnBrk="1" latinLnBrk="0" hangingPunct="1">
        <a:defRPr sz="1300" kern="1200">
          <a:solidFill>
            <a:schemeClr val="tx1"/>
          </a:solidFill>
          <a:latin typeface="+mn-lt"/>
          <a:ea typeface="+mn-ea"/>
          <a:cs typeface="+mn-cs"/>
        </a:defRPr>
      </a:lvl1pPr>
      <a:lvl2pPr marL="321142" algn="l" defTabSz="321142" rtl="0" eaLnBrk="1" latinLnBrk="0" hangingPunct="1">
        <a:defRPr sz="1300" kern="1200">
          <a:solidFill>
            <a:schemeClr val="tx1"/>
          </a:solidFill>
          <a:latin typeface="+mn-lt"/>
          <a:ea typeface="+mn-ea"/>
          <a:cs typeface="+mn-cs"/>
        </a:defRPr>
      </a:lvl2pPr>
      <a:lvl3pPr marL="642288" algn="l" defTabSz="321142" rtl="0" eaLnBrk="1" latinLnBrk="0" hangingPunct="1">
        <a:defRPr sz="1300" kern="1200">
          <a:solidFill>
            <a:schemeClr val="tx1"/>
          </a:solidFill>
          <a:latin typeface="+mn-lt"/>
          <a:ea typeface="+mn-ea"/>
          <a:cs typeface="+mn-cs"/>
        </a:defRPr>
      </a:lvl3pPr>
      <a:lvl4pPr marL="963431" algn="l" defTabSz="321142" rtl="0" eaLnBrk="1" latinLnBrk="0" hangingPunct="1">
        <a:defRPr sz="1300" kern="1200">
          <a:solidFill>
            <a:schemeClr val="tx1"/>
          </a:solidFill>
          <a:latin typeface="+mn-lt"/>
          <a:ea typeface="+mn-ea"/>
          <a:cs typeface="+mn-cs"/>
        </a:defRPr>
      </a:lvl4pPr>
      <a:lvl5pPr marL="1284579" algn="l" defTabSz="321142" rtl="0" eaLnBrk="1" latinLnBrk="0" hangingPunct="1">
        <a:defRPr sz="1300" kern="1200">
          <a:solidFill>
            <a:schemeClr val="tx1"/>
          </a:solidFill>
          <a:latin typeface="+mn-lt"/>
          <a:ea typeface="+mn-ea"/>
          <a:cs typeface="+mn-cs"/>
        </a:defRPr>
      </a:lvl5pPr>
      <a:lvl6pPr marL="1605724" algn="l" defTabSz="321142" rtl="0" eaLnBrk="1" latinLnBrk="0" hangingPunct="1">
        <a:defRPr sz="1300" kern="1200">
          <a:solidFill>
            <a:schemeClr val="tx1"/>
          </a:solidFill>
          <a:latin typeface="+mn-lt"/>
          <a:ea typeface="+mn-ea"/>
          <a:cs typeface="+mn-cs"/>
        </a:defRPr>
      </a:lvl6pPr>
      <a:lvl7pPr marL="1926868" algn="l" defTabSz="321142" rtl="0" eaLnBrk="1" latinLnBrk="0" hangingPunct="1">
        <a:defRPr sz="1300" kern="1200">
          <a:solidFill>
            <a:schemeClr val="tx1"/>
          </a:solidFill>
          <a:latin typeface="+mn-lt"/>
          <a:ea typeface="+mn-ea"/>
          <a:cs typeface="+mn-cs"/>
        </a:defRPr>
      </a:lvl7pPr>
      <a:lvl8pPr marL="2248016" algn="l" defTabSz="321142" rtl="0" eaLnBrk="1" latinLnBrk="0" hangingPunct="1">
        <a:defRPr sz="1300" kern="1200">
          <a:solidFill>
            <a:schemeClr val="tx1"/>
          </a:solidFill>
          <a:latin typeface="+mn-lt"/>
          <a:ea typeface="+mn-ea"/>
          <a:cs typeface="+mn-cs"/>
        </a:defRPr>
      </a:lvl8pPr>
      <a:lvl9pPr marL="2569160" algn="l" defTabSz="321142" rtl="0" eaLnBrk="1" latinLnBrk="0" hangingPunct="1">
        <a:defRPr sz="13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bwMode="auto">
          <a:xfrm>
            <a:off x="892989" y="5143500"/>
            <a:ext cx="7358063" cy="1321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678" tIns="35678" rIns="35678" bIns="35678" numCol="1" anchor="ctr" anchorCtr="0" compatLnSpc="1">
            <a:prstTxWarp prst="textNoShape">
              <a:avLst/>
            </a:prstTxWarp>
          </a:bodyPr>
          <a:lstStyle/>
          <a:p>
            <a:pPr lvl="0"/>
            <a:r>
              <a:rPr lang="en-US" smtClean="0">
                <a:sym typeface="Papyrus" charset="0"/>
              </a:rPr>
              <a:t>Click to edit Master title style</a:t>
            </a:r>
            <a:endParaRPr lang="en-US">
              <a:sym typeface="Papyrus" charset="0"/>
            </a:endParaRPr>
          </a:p>
        </p:txBody>
      </p:sp>
      <p:grpSp>
        <p:nvGrpSpPr>
          <p:cNvPr id="21508" name="Group 4"/>
          <p:cNvGrpSpPr>
            <a:grpSpLocks/>
          </p:cNvGrpSpPr>
          <p:nvPr/>
        </p:nvGrpSpPr>
        <p:grpSpPr bwMode="auto">
          <a:xfrm>
            <a:off x="-17860" y="-17840"/>
            <a:ext cx="9179719" cy="6875859"/>
            <a:chOff x="0" y="0"/>
            <a:chExt cx="8224" cy="6160"/>
          </a:xfrm>
        </p:grpSpPr>
        <p:sp>
          <p:nvSpPr>
            <p:cNvPr id="21506" name="Rectangle 2"/>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21507"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Papyrus" charset="0"/>
        </a:defRPr>
      </a:lvl1pPr>
      <a:lvl2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321125"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642255"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963382"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284513"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algn="ctr" rtl="0" eaLnBrk="1" fontAlgn="base" hangingPunct="1">
        <a:spcBef>
          <a:spcPct val="0"/>
        </a:spcBef>
        <a:spcAft>
          <a:spcPct val="0"/>
        </a:spcAft>
        <a:defRPr sz="2500">
          <a:solidFill>
            <a:schemeClr val="tx1"/>
          </a:solidFill>
          <a:latin typeface="+mn-lt"/>
          <a:ea typeface="+mn-ea"/>
          <a:cs typeface="+mn-cs"/>
          <a:sym typeface="Papyrus" charset="0"/>
        </a:defRPr>
      </a:lvl1pPr>
      <a:lvl2pPr algn="ctr" rtl="0" eaLnBrk="1" fontAlgn="base" hangingPunct="1">
        <a:spcBef>
          <a:spcPct val="0"/>
        </a:spcBef>
        <a:spcAft>
          <a:spcPct val="0"/>
        </a:spcAft>
        <a:defRPr sz="2500">
          <a:solidFill>
            <a:schemeClr val="tx1"/>
          </a:solidFill>
          <a:latin typeface="+mn-lt"/>
          <a:ea typeface="+mn-ea"/>
          <a:cs typeface="+mn-cs"/>
          <a:sym typeface="Papyrus" charset="0"/>
        </a:defRPr>
      </a:lvl2pPr>
      <a:lvl3pPr algn="ctr" rtl="0" eaLnBrk="1" fontAlgn="base" hangingPunct="1">
        <a:spcBef>
          <a:spcPct val="0"/>
        </a:spcBef>
        <a:spcAft>
          <a:spcPct val="0"/>
        </a:spcAft>
        <a:defRPr sz="2500">
          <a:solidFill>
            <a:schemeClr val="tx1"/>
          </a:solidFill>
          <a:latin typeface="+mn-lt"/>
          <a:ea typeface="+mn-ea"/>
          <a:cs typeface="+mn-cs"/>
          <a:sym typeface="Papyrus" charset="0"/>
        </a:defRPr>
      </a:lvl3pPr>
      <a:lvl4pPr algn="ctr" rtl="0" eaLnBrk="1" fontAlgn="base" hangingPunct="1">
        <a:spcBef>
          <a:spcPct val="0"/>
        </a:spcBef>
        <a:spcAft>
          <a:spcPct val="0"/>
        </a:spcAft>
        <a:defRPr sz="2500">
          <a:solidFill>
            <a:schemeClr val="tx1"/>
          </a:solidFill>
          <a:latin typeface="+mn-lt"/>
          <a:ea typeface="+mn-ea"/>
          <a:cs typeface="+mn-cs"/>
          <a:sym typeface="Papyrus" charset="0"/>
        </a:defRPr>
      </a:lvl4pPr>
      <a:lvl5pPr algn="ctr" rtl="0" eaLnBrk="1" fontAlgn="base" hangingPunct="1">
        <a:spcBef>
          <a:spcPct val="0"/>
        </a:spcBef>
        <a:spcAft>
          <a:spcPct val="0"/>
        </a:spcAft>
        <a:defRPr sz="2500">
          <a:solidFill>
            <a:schemeClr val="tx1"/>
          </a:solidFill>
          <a:latin typeface="+mn-lt"/>
          <a:ea typeface="+mn-ea"/>
          <a:cs typeface="+mn-cs"/>
          <a:sym typeface="Papyrus" charset="0"/>
        </a:defRPr>
      </a:lvl5pPr>
      <a:lvl6pPr marL="321125" algn="ctr" rtl="0" eaLnBrk="1" fontAlgn="base" hangingPunct="1">
        <a:spcBef>
          <a:spcPct val="0"/>
        </a:spcBef>
        <a:spcAft>
          <a:spcPct val="0"/>
        </a:spcAft>
        <a:defRPr sz="2500">
          <a:solidFill>
            <a:schemeClr val="tx1"/>
          </a:solidFill>
          <a:latin typeface="+mn-lt"/>
          <a:ea typeface="+mn-ea"/>
          <a:cs typeface="+mn-cs"/>
          <a:sym typeface="Papyrus" charset="0"/>
        </a:defRPr>
      </a:lvl6pPr>
      <a:lvl7pPr marL="642255" algn="ctr" rtl="0" eaLnBrk="1" fontAlgn="base" hangingPunct="1">
        <a:spcBef>
          <a:spcPct val="0"/>
        </a:spcBef>
        <a:spcAft>
          <a:spcPct val="0"/>
        </a:spcAft>
        <a:defRPr sz="2500">
          <a:solidFill>
            <a:schemeClr val="tx1"/>
          </a:solidFill>
          <a:latin typeface="+mn-lt"/>
          <a:ea typeface="+mn-ea"/>
          <a:cs typeface="+mn-cs"/>
          <a:sym typeface="Papyrus" charset="0"/>
        </a:defRPr>
      </a:lvl7pPr>
      <a:lvl8pPr marL="963382" algn="ctr" rtl="0" eaLnBrk="1" fontAlgn="base" hangingPunct="1">
        <a:spcBef>
          <a:spcPct val="0"/>
        </a:spcBef>
        <a:spcAft>
          <a:spcPct val="0"/>
        </a:spcAft>
        <a:defRPr sz="2500">
          <a:solidFill>
            <a:schemeClr val="tx1"/>
          </a:solidFill>
          <a:latin typeface="+mn-lt"/>
          <a:ea typeface="+mn-ea"/>
          <a:cs typeface="+mn-cs"/>
          <a:sym typeface="Papyrus" charset="0"/>
        </a:defRPr>
      </a:lvl8pPr>
      <a:lvl9pPr marL="1284513" algn="ctr" rtl="0" eaLnBrk="1" fontAlgn="base" hangingPunct="1">
        <a:spcBef>
          <a:spcPct val="0"/>
        </a:spcBef>
        <a:spcAft>
          <a:spcPct val="0"/>
        </a:spcAft>
        <a:defRPr sz="2500">
          <a:solidFill>
            <a:schemeClr val="tx1"/>
          </a:solidFill>
          <a:latin typeface="+mn-lt"/>
          <a:ea typeface="+mn-ea"/>
          <a:cs typeface="+mn-cs"/>
          <a:sym typeface="Papyrus" charset="0"/>
        </a:defRPr>
      </a:lvl9pPr>
    </p:bodyStyle>
    <p:otherStyle>
      <a:defPPr>
        <a:defRPr lang="en-US"/>
      </a:defPPr>
      <a:lvl1pPr marL="0" algn="l" defTabSz="321125" rtl="0" eaLnBrk="1" latinLnBrk="0" hangingPunct="1">
        <a:defRPr sz="1300" kern="1200">
          <a:solidFill>
            <a:schemeClr val="tx1"/>
          </a:solidFill>
          <a:latin typeface="+mn-lt"/>
          <a:ea typeface="+mn-ea"/>
          <a:cs typeface="+mn-cs"/>
        </a:defRPr>
      </a:lvl1pPr>
      <a:lvl2pPr marL="321125" algn="l" defTabSz="321125" rtl="0" eaLnBrk="1" latinLnBrk="0" hangingPunct="1">
        <a:defRPr sz="1300" kern="1200">
          <a:solidFill>
            <a:schemeClr val="tx1"/>
          </a:solidFill>
          <a:latin typeface="+mn-lt"/>
          <a:ea typeface="+mn-ea"/>
          <a:cs typeface="+mn-cs"/>
        </a:defRPr>
      </a:lvl2pPr>
      <a:lvl3pPr marL="642255" algn="l" defTabSz="321125" rtl="0" eaLnBrk="1" latinLnBrk="0" hangingPunct="1">
        <a:defRPr sz="1300" kern="1200">
          <a:solidFill>
            <a:schemeClr val="tx1"/>
          </a:solidFill>
          <a:latin typeface="+mn-lt"/>
          <a:ea typeface="+mn-ea"/>
          <a:cs typeface="+mn-cs"/>
        </a:defRPr>
      </a:lvl3pPr>
      <a:lvl4pPr marL="963382" algn="l" defTabSz="321125" rtl="0" eaLnBrk="1" latinLnBrk="0" hangingPunct="1">
        <a:defRPr sz="1300" kern="1200">
          <a:solidFill>
            <a:schemeClr val="tx1"/>
          </a:solidFill>
          <a:latin typeface="+mn-lt"/>
          <a:ea typeface="+mn-ea"/>
          <a:cs typeface="+mn-cs"/>
        </a:defRPr>
      </a:lvl4pPr>
      <a:lvl5pPr marL="1284513" algn="l" defTabSz="321125" rtl="0" eaLnBrk="1" latinLnBrk="0" hangingPunct="1">
        <a:defRPr sz="1300" kern="1200">
          <a:solidFill>
            <a:schemeClr val="tx1"/>
          </a:solidFill>
          <a:latin typeface="+mn-lt"/>
          <a:ea typeface="+mn-ea"/>
          <a:cs typeface="+mn-cs"/>
        </a:defRPr>
      </a:lvl5pPr>
      <a:lvl6pPr marL="1605642" algn="l" defTabSz="321125" rtl="0" eaLnBrk="1" latinLnBrk="0" hangingPunct="1">
        <a:defRPr sz="1300" kern="1200">
          <a:solidFill>
            <a:schemeClr val="tx1"/>
          </a:solidFill>
          <a:latin typeface="+mn-lt"/>
          <a:ea typeface="+mn-ea"/>
          <a:cs typeface="+mn-cs"/>
        </a:defRPr>
      </a:lvl6pPr>
      <a:lvl7pPr marL="1926770" algn="l" defTabSz="321125" rtl="0" eaLnBrk="1" latinLnBrk="0" hangingPunct="1">
        <a:defRPr sz="1300" kern="1200">
          <a:solidFill>
            <a:schemeClr val="tx1"/>
          </a:solidFill>
          <a:latin typeface="+mn-lt"/>
          <a:ea typeface="+mn-ea"/>
          <a:cs typeface="+mn-cs"/>
        </a:defRPr>
      </a:lvl7pPr>
      <a:lvl8pPr marL="2247901" algn="l" defTabSz="321125" rtl="0" eaLnBrk="1" latinLnBrk="0" hangingPunct="1">
        <a:defRPr sz="1300" kern="1200">
          <a:solidFill>
            <a:schemeClr val="tx1"/>
          </a:solidFill>
          <a:latin typeface="+mn-lt"/>
          <a:ea typeface="+mn-ea"/>
          <a:cs typeface="+mn-cs"/>
        </a:defRPr>
      </a:lvl8pPr>
      <a:lvl9pPr marL="2569028" algn="l" defTabSz="321125" rtl="0" eaLnBrk="1" latinLnBrk="0" hangingPunct="1">
        <a:defRPr sz="13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2" descr="Imagen1"/>
          <p:cNvPicPr>
            <a:picLocks noChangeAspect="1" noChangeArrowheads="1"/>
          </p:cNvPicPr>
          <p:nvPr/>
        </p:nvPicPr>
        <p:blipFill>
          <a:blip r:embed="rId13">
            <a:lum contrast="6000"/>
          </a:blip>
          <a:srcRect/>
          <a:stretch>
            <a:fillRect/>
          </a:stretch>
        </p:blipFill>
        <p:spPr bwMode="auto">
          <a:xfrm>
            <a:off x="0" y="0"/>
            <a:ext cx="9144000" cy="6858000"/>
          </a:xfrm>
          <a:prstGeom prst="rect">
            <a:avLst/>
          </a:prstGeom>
          <a:noFill/>
          <a:ln w="9525">
            <a:noFill/>
            <a:miter lim="800000"/>
            <a:headEnd/>
            <a:tailEnd/>
          </a:ln>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Haga clic para modificar el estilo de título del patrón</a:t>
            </a:r>
            <a:endParaRPr lang="en-US"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33FAC-A4D9-4B4C-BA68-2B796AB1C00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69952942"/>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ctr" defTabSz="914400" rtl="0" eaLnBrk="1" latinLnBrk="0" hangingPunct="1">
        <a:spcBef>
          <a:spcPct val="0"/>
        </a:spcBef>
        <a:buNone/>
        <a:defRPr sz="4400" kern="1200">
          <a:solidFill>
            <a:srgbClr val="FF66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892969" y="446484"/>
            <a:ext cx="7349133" cy="1482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15" tIns="35715" rIns="35715" bIns="35715" numCol="1" anchor="ctr" anchorCtr="0" compatLnSpc="1">
            <a:prstTxWarp prst="textNoShape">
              <a:avLst/>
            </a:prstTxWarp>
          </a:bodyPr>
          <a:lstStyle/>
          <a:p>
            <a:pPr lvl="0"/>
            <a:r>
              <a:rPr lang="en-US" smtClean="0">
                <a:sym typeface="Papyrus" charset="0"/>
              </a:rPr>
              <a:t>Click to edit Master title style</a:t>
            </a:r>
            <a:endParaRPr lang="en-US">
              <a:sym typeface="Papyrus" charset="0"/>
            </a:endParaRPr>
          </a:p>
        </p:txBody>
      </p:sp>
      <p:sp>
        <p:nvSpPr>
          <p:cNvPr id="2050" name="Rectangle 2"/>
          <p:cNvSpPr>
            <a:spLocks noGrp="1" noChangeArrowheads="1"/>
          </p:cNvSpPr>
          <p:nvPr>
            <p:ph type="body" idx="1"/>
          </p:nvPr>
        </p:nvSpPr>
        <p:spPr bwMode="auto">
          <a:xfrm>
            <a:off x="892969" y="1982391"/>
            <a:ext cx="7349133" cy="4098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15" tIns="35715" rIns="35715" bIns="35715" numCol="1" anchor="ctr"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endParaRPr lang="en-US">
              <a:sym typeface="Papyrus" charset="0"/>
            </a:endParaRPr>
          </a:p>
        </p:txBody>
      </p:sp>
      <p:grpSp>
        <p:nvGrpSpPr>
          <p:cNvPr id="2053" name="Group 5"/>
          <p:cNvGrpSpPr>
            <a:grpSpLocks/>
          </p:cNvGrpSpPr>
          <p:nvPr/>
        </p:nvGrpSpPr>
        <p:grpSpPr bwMode="auto">
          <a:xfrm>
            <a:off x="-8930" y="-8930"/>
            <a:ext cx="9179719" cy="6866930"/>
            <a:chOff x="0" y="0"/>
            <a:chExt cx="8224" cy="6152"/>
          </a:xfrm>
        </p:grpSpPr>
        <p:sp>
          <p:nvSpPr>
            <p:cNvPr id="2051" name="Rectangle 3"/>
            <p:cNvSpPr>
              <a:spLocks/>
            </p:cNvSpPr>
            <p:nvPr/>
          </p:nvSpPr>
          <p:spPr bwMode="auto">
            <a:xfrm>
              <a:off x="0" y="0"/>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2052"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xStyles>
    <p:titleStyle>
      <a:lvl1pPr marL="294654" indent="-294654" algn="l" rtl="0" eaLnBrk="1" fontAlgn="base" hangingPunct="1">
        <a:spcBef>
          <a:spcPct val="0"/>
        </a:spcBef>
        <a:spcAft>
          <a:spcPct val="0"/>
        </a:spcAft>
        <a:defRPr sz="4900">
          <a:solidFill>
            <a:schemeClr val="tx1"/>
          </a:solidFill>
          <a:latin typeface="+mj-lt"/>
          <a:ea typeface="+mj-ea"/>
          <a:cs typeface="+mj-cs"/>
          <a:sym typeface="Papyrus" charset="0"/>
        </a:defRPr>
      </a:lvl1pPr>
      <a:lvl2pPr marL="294654" indent="-294654" algn="l" rtl="0" eaLnBrk="1" fontAlgn="base" hangingPunct="1">
        <a:spcBef>
          <a:spcPct val="0"/>
        </a:spcBef>
        <a:spcAft>
          <a:spcPct val="0"/>
        </a:spcAft>
        <a:defRPr sz="4900">
          <a:solidFill>
            <a:schemeClr val="tx1"/>
          </a:solidFill>
          <a:latin typeface="Papyrus" charset="0"/>
          <a:ea typeface="ヒラギノ角ゴ ProN W3" charset="0"/>
          <a:cs typeface="ヒラギノ角ゴ ProN W3" charset="0"/>
          <a:sym typeface="Papyrus" charset="0"/>
        </a:defRPr>
      </a:lvl2pPr>
      <a:lvl3pPr marL="294654" indent="-294654" algn="l" rtl="0" eaLnBrk="1" fontAlgn="base" hangingPunct="1">
        <a:spcBef>
          <a:spcPct val="0"/>
        </a:spcBef>
        <a:spcAft>
          <a:spcPct val="0"/>
        </a:spcAft>
        <a:defRPr sz="4900">
          <a:solidFill>
            <a:schemeClr val="tx1"/>
          </a:solidFill>
          <a:latin typeface="Papyrus" charset="0"/>
          <a:ea typeface="ヒラギノ角ゴ ProN W3" charset="0"/>
          <a:cs typeface="ヒラギノ角ゴ ProN W3" charset="0"/>
          <a:sym typeface="Papyrus" charset="0"/>
        </a:defRPr>
      </a:lvl3pPr>
      <a:lvl4pPr marL="294654" indent="-294654" algn="l" rtl="0" eaLnBrk="1" fontAlgn="base" hangingPunct="1">
        <a:spcBef>
          <a:spcPct val="0"/>
        </a:spcBef>
        <a:spcAft>
          <a:spcPct val="0"/>
        </a:spcAft>
        <a:defRPr sz="4900">
          <a:solidFill>
            <a:schemeClr val="tx1"/>
          </a:solidFill>
          <a:latin typeface="Papyrus" charset="0"/>
          <a:ea typeface="ヒラギノ角ゴ ProN W3" charset="0"/>
          <a:cs typeface="ヒラギノ角ゴ ProN W3" charset="0"/>
          <a:sym typeface="Papyrus" charset="0"/>
        </a:defRPr>
      </a:lvl4pPr>
      <a:lvl5pPr marL="294654" indent="-294654" algn="l" rtl="0" eaLnBrk="1" fontAlgn="base" hangingPunct="1">
        <a:spcBef>
          <a:spcPct val="0"/>
        </a:spcBef>
        <a:spcAft>
          <a:spcPct val="0"/>
        </a:spcAft>
        <a:defRPr sz="4900">
          <a:solidFill>
            <a:schemeClr val="tx1"/>
          </a:solidFill>
          <a:latin typeface="Papyrus" charset="0"/>
          <a:ea typeface="ヒラギノ角ゴ ProN W3" charset="0"/>
          <a:cs typeface="ヒラギノ角ゴ ProN W3" charset="0"/>
          <a:sym typeface="Papyrus" charset="0"/>
        </a:defRPr>
      </a:lvl5pPr>
      <a:lvl6pPr marL="616096" indent="-294654" algn="l" rtl="0" eaLnBrk="1" fontAlgn="base" hangingPunct="1">
        <a:spcBef>
          <a:spcPct val="0"/>
        </a:spcBef>
        <a:spcAft>
          <a:spcPct val="0"/>
        </a:spcAft>
        <a:defRPr sz="4900">
          <a:solidFill>
            <a:schemeClr val="tx1"/>
          </a:solidFill>
          <a:latin typeface="Papyrus" charset="0"/>
          <a:ea typeface="ヒラギノ角ゴ ProN W3" charset="0"/>
          <a:cs typeface="ヒラギノ角ゴ ProN W3" charset="0"/>
          <a:sym typeface="Papyrus" charset="0"/>
        </a:defRPr>
      </a:lvl6pPr>
      <a:lvl7pPr marL="937536" indent="-294654" algn="l" rtl="0" eaLnBrk="1" fontAlgn="base" hangingPunct="1">
        <a:spcBef>
          <a:spcPct val="0"/>
        </a:spcBef>
        <a:spcAft>
          <a:spcPct val="0"/>
        </a:spcAft>
        <a:defRPr sz="4900">
          <a:solidFill>
            <a:schemeClr val="tx1"/>
          </a:solidFill>
          <a:latin typeface="Papyrus" charset="0"/>
          <a:ea typeface="ヒラギノ角ゴ ProN W3" charset="0"/>
          <a:cs typeface="ヒラギノ角ゴ ProN W3" charset="0"/>
          <a:sym typeface="Papyrus" charset="0"/>
        </a:defRPr>
      </a:lvl7pPr>
      <a:lvl8pPr marL="1258976" indent="-294654" algn="l" rtl="0" eaLnBrk="1" fontAlgn="base" hangingPunct="1">
        <a:spcBef>
          <a:spcPct val="0"/>
        </a:spcBef>
        <a:spcAft>
          <a:spcPct val="0"/>
        </a:spcAft>
        <a:defRPr sz="4900">
          <a:solidFill>
            <a:schemeClr val="tx1"/>
          </a:solidFill>
          <a:latin typeface="Papyrus" charset="0"/>
          <a:ea typeface="ヒラギノ角ゴ ProN W3" charset="0"/>
          <a:cs typeface="ヒラギノ角ゴ ProN W3" charset="0"/>
          <a:sym typeface="Papyrus" charset="0"/>
        </a:defRPr>
      </a:lvl8pPr>
      <a:lvl9pPr marL="1580417" indent="-294654" algn="l" rtl="0" eaLnBrk="1" fontAlgn="base" hangingPunct="1">
        <a:spcBef>
          <a:spcPct val="0"/>
        </a:spcBef>
        <a:spcAft>
          <a:spcPct val="0"/>
        </a:spcAft>
        <a:defRPr sz="4900">
          <a:solidFill>
            <a:schemeClr val="tx1"/>
          </a:solidFill>
          <a:latin typeface="Papyrus" charset="0"/>
          <a:ea typeface="ヒラギノ角ゴ ProN W3" charset="0"/>
          <a:cs typeface="ヒラギノ角ゴ ProN W3" charset="0"/>
          <a:sym typeface="Papyrus" charset="0"/>
        </a:defRPr>
      </a:lvl9pPr>
    </p:titleStyle>
    <p:bodyStyle>
      <a:lvl1pPr marL="571451" indent="-392872" algn="l" rtl="0" eaLnBrk="1" fontAlgn="base" hangingPunct="1">
        <a:spcBef>
          <a:spcPts val="773"/>
        </a:spcBef>
        <a:spcAft>
          <a:spcPct val="0"/>
        </a:spcAft>
        <a:buSzPct val="46000"/>
        <a:buChar char="•"/>
        <a:defRPr sz="2700">
          <a:solidFill>
            <a:schemeClr val="tx1"/>
          </a:solidFill>
          <a:latin typeface="+mn-lt"/>
          <a:ea typeface="+mn-ea"/>
          <a:cs typeface="+mn-cs"/>
          <a:sym typeface="Papyrus" charset="0"/>
        </a:defRPr>
      </a:lvl1pPr>
      <a:lvl2pPr marL="1062541" indent="-392872" algn="l" rtl="0" eaLnBrk="1" fontAlgn="base" hangingPunct="1">
        <a:spcBef>
          <a:spcPts val="773"/>
        </a:spcBef>
        <a:spcAft>
          <a:spcPct val="0"/>
        </a:spcAft>
        <a:buSzPct val="46000"/>
        <a:buChar char="•"/>
        <a:defRPr sz="2700">
          <a:solidFill>
            <a:schemeClr val="tx1"/>
          </a:solidFill>
          <a:latin typeface="+mn-lt"/>
          <a:ea typeface="+mn-ea"/>
          <a:cs typeface="+mn-cs"/>
          <a:sym typeface="Papyrus" charset="0"/>
        </a:defRPr>
      </a:lvl2pPr>
      <a:lvl3pPr marL="1562560" indent="-392872" algn="l" rtl="0" eaLnBrk="1" fontAlgn="base" hangingPunct="1">
        <a:spcBef>
          <a:spcPts val="773"/>
        </a:spcBef>
        <a:spcAft>
          <a:spcPct val="0"/>
        </a:spcAft>
        <a:buSzPct val="46000"/>
        <a:buChar char="•"/>
        <a:defRPr sz="2700">
          <a:solidFill>
            <a:schemeClr val="tx1"/>
          </a:solidFill>
          <a:latin typeface="+mn-lt"/>
          <a:ea typeface="+mn-ea"/>
          <a:cs typeface="+mn-cs"/>
          <a:sym typeface="Papyrus" charset="0"/>
        </a:defRPr>
      </a:lvl3pPr>
      <a:lvl4pPr marL="2062578" indent="-392872" algn="l" rtl="0" eaLnBrk="1" fontAlgn="base" hangingPunct="1">
        <a:spcBef>
          <a:spcPts val="773"/>
        </a:spcBef>
        <a:spcAft>
          <a:spcPct val="0"/>
        </a:spcAft>
        <a:buSzPct val="46000"/>
        <a:buChar char="•"/>
        <a:defRPr sz="2700">
          <a:solidFill>
            <a:schemeClr val="tx1"/>
          </a:solidFill>
          <a:latin typeface="+mn-lt"/>
          <a:ea typeface="+mn-ea"/>
          <a:cs typeface="+mn-cs"/>
          <a:sym typeface="Papyrus" charset="0"/>
        </a:defRPr>
      </a:lvl4pPr>
      <a:lvl5pPr marL="2571527" indent="-392872" algn="l" rtl="0" eaLnBrk="1" fontAlgn="base" hangingPunct="1">
        <a:spcBef>
          <a:spcPts val="773"/>
        </a:spcBef>
        <a:spcAft>
          <a:spcPct val="0"/>
        </a:spcAft>
        <a:buSzPct val="46000"/>
        <a:buChar char="•"/>
        <a:defRPr sz="2700">
          <a:solidFill>
            <a:schemeClr val="tx1"/>
          </a:solidFill>
          <a:latin typeface="+mn-lt"/>
          <a:ea typeface="+mn-ea"/>
          <a:cs typeface="+mn-cs"/>
          <a:sym typeface="Papyrus" charset="0"/>
        </a:defRPr>
      </a:lvl5pPr>
      <a:lvl6pPr marL="2892968" indent="-392872" algn="l" rtl="0" eaLnBrk="1" fontAlgn="base" hangingPunct="1">
        <a:spcBef>
          <a:spcPts val="773"/>
        </a:spcBef>
        <a:spcAft>
          <a:spcPct val="0"/>
        </a:spcAft>
        <a:buSzPct val="46000"/>
        <a:buChar char="•"/>
        <a:defRPr sz="2700">
          <a:solidFill>
            <a:schemeClr val="tx1"/>
          </a:solidFill>
          <a:latin typeface="+mn-lt"/>
          <a:ea typeface="+mn-ea"/>
          <a:cs typeface="+mn-cs"/>
          <a:sym typeface="Papyrus" charset="0"/>
        </a:defRPr>
      </a:lvl6pPr>
      <a:lvl7pPr marL="3214409" indent="-392872" algn="l" rtl="0" eaLnBrk="1" fontAlgn="base" hangingPunct="1">
        <a:spcBef>
          <a:spcPts val="773"/>
        </a:spcBef>
        <a:spcAft>
          <a:spcPct val="0"/>
        </a:spcAft>
        <a:buSzPct val="46000"/>
        <a:buChar char="•"/>
        <a:defRPr sz="2700">
          <a:solidFill>
            <a:schemeClr val="tx1"/>
          </a:solidFill>
          <a:latin typeface="+mn-lt"/>
          <a:ea typeface="+mn-ea"/>
          <a:cs typeface="+mn-cs"/>
          <a:sym typeface="Papyrus" charset="0"/>
        </a:defRPr>
      </a:lvl7pPr>
      <a:lvl8pPr marL="3535850" indent="-392872" algn="l" rtl="0" eaLnBrk="1" fontAlgn="base" hangingPunct="1">
        <a:spcBef>
          <a:spcPts val="773"/>
        </a:spcBef>
        <a:spcAft>
          <a:spcPct val="0"/>
        </a:spcAft>
        <a:buSzPct val="46000"/>
        <a:buChar char="•"/>
        <a:defRPr sz="2700">
          <a:solidFill>
            <a:schemeClr val="tx1"/>
          </a:solidFill>
          <a:latin typeface="+mn-lt"/>
          <a:ea typeface="+mn-ea"/>
          <a:cs typeface="+mn-cs"/>
          <a:sym typeface="Papyrus" charset="0"/>
        </a:defRPr>
      </a:lvl8pPr>
      <a:lvl9pPr marL="3857290" indent="-392872" algn="l" rtl="0" eaLnBrk="1" fontAlgn="base" hangingPunct="1">
        <a:spcBef>
          <a:spcPts val="773"/>
        </a:spcBef>
        <a:spcAft>
          <a:spcPct val="0"/>
        </a:spcAft>
        <a:buSzPct val="46000"/>
        <a:buChar char="•"/>
        <a:defRPr sz="2700">
          <a:solidFill>
            <a:schemeClr val="tx1"/>
          </a:solidFill>
          <a:latin typeface="+mn-lt"/>
          <a:ea typeface="+mn-ea"/>
          <a:cs typeface="+mn-cs"/>
          <a:sym typeface="Papyrus" charset="0"/>
        </a:defRPr>
      </a:lvl9pPr>
    </p:bodyStyle>
    <p:otherStyle>
      <a:defPPr>
        <a:defRPr lang="en-US"/>
      </a:defPPr>
      <a:lvl1pPr marL="0" algn="l" defTabSz="321440" rtl="0" eaLnBrk="1" latinLnBrk="0" hangingPunct="1">
        <a:defRPr sz="1300" kern="1200">
          <a:solidFill>
            <a:schemeClr val="tx1"/>
          </a:solidFill>
          <a:latin typeface="+mn-lt"/>
          <a:ea typeface="+mn-ea"/>
          <a:cs typeface="+mn-cs"/>
        </a:defRPr>
      </a:lvl1pPr>
      <a:lvl2pPr marL="321440" algn="l" defTabSz="321440" rtl="0" eaLnBrk="1" latinLnBrk="0" hangingPunct="1">
        <a:defRPr sz="1300" kern="1200">
          <a:solidFill>
            <a:schemeClr val="tx1"/>
          </a:solidFill>
          <a:latin typeface="+mn-lt"/>
          <a:ea typeface="+mn-ea"/>
          <a:cs typeface="+mn-cs"/>
        </a:defRPr>
      </a:lvl2pPr>
      <a:lvl3pPr marL="642882" algn="l" defTabSz="321440" rtl="0" eaLnBrk="1" latinLnBrk="0" hangingPunct="1">
        <a:defRPr sz="1300" kern="1200">
          <a:solidFill>
            <a:schemeClr val="tx1"/>
          </a:solidFill>
          <a:latin typeface="+mn-lt"/>
          <a:ea typeface="+mn-ea"/>
          <a:cs typeface="+mn-cs"/>
        </a:defRPr>
      </a:lvl3pPr>
      <a:lvl4pPr marL="964323" algn="l" defTabSz="321440" rtl="0" eaLnBrk="1" latinLnBrk="0" hangingPunct="1">
        <a:defRPr sz="1300" kern="1200">
          <a:solidFill>
            <a:schemeClr val="tx1"/>
          </a:solidFill>
          <a:latin typeface="+mn-lt"/>
          <a:ea typeface="+mn-ea"/>
          <a:cs typeface="+mn-cs"/>
        </a:defRPr>
      </a:lvl4pPr>
      <a:lvl5pPr marL="1285763" algn="l" defTabSz="321440" rtl="0" eaLnBrk="1" latinLnBrk="0" hangingPunct="1">
        <a:defRPr sz="1300" kern="1200">
          <a:solidFill>
            <a:schemeClr val="tx1"/>
          </a:solidFill>
          <a:latin typeface="+mn-lt"/>
          <a:ea typeface="+mn-ea"/>
          <a:cs typeface="+mn-cs"/>
        </a:defRPr>
      </a:lvl5pPr>
      <a:lvl6pPr marL="1607205" algn="l" defTabSz="321440" rtl="0" eaLnBrk="1" latinLnBrk="0" hangingPunct="1">
        <a:defRPr sz="1300" kern="1200">
          <a:solidFill>
            <a:schemeClr val="tx1"/>
          </a:solidFill>
          <a:latin typeface="+mn-lt"/>
          <a:ea typeface="+mn-ea"/>
          <a:cs typeface="+mn-cs"/>
        </a:defRPr>
      </a:lvl6pPr>
      <a:lvl7pPr marL="1928645" algn="l" defTabSz="321440" rtl="0" eaLnBrk="1" latinLnBrk="0" hangingPunct="1">
        <a:defRPr sz="1300" kern="1200">
          <a:solidFill>
            <a:schemeClr val="tx1"/>
          </a:solidFill>
          <a:latin typeface="+mn-lt"/>
          <a:ea typeface="+mn-ea"/>
          <a:cs typeface="+mn-cs"/>
        </a:defRPr>
      </a:lvl7pPr>
      <a:lvl8pPr marL="2250086" algn="l" defTabSz="321440" rtl="0" eaLnBrk="1" latinLnBrk="0" hangingPunct="1">
        <a:defRPr sz="1300" kern="1200">
          <a:solidFill>
            <a:schemeClr val="tx1"/>
          </a:solidFill>
          <a:latin typeface="+mn-lt"/>
          <a:ea typeface="+mn-ea"/>
          <a:cs typeface="+mn-cs"/>
        </a:defRPr>
      </a:lvl8pPr>
      <a:lvl9pPr marL="2571527" algn="l" defTabSz="321440"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CCECFF"/>
            </a:gs>
            <a:gs pos="100000">
              <a:srgbClr val="DDF3FF"/>
            </a:gs>
          </a:gsLst>
          <a:lin ang="0" scaled="1"/>
        </a:gra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455414" y="91532"/>
            <a:ext cx="8233172" cy="1508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13" tIns="35713" rIns="76348" bIns="35713" numCol="1" anchor="ctr" anchorCtr="0" compatLnSpc="1">
            <a:prstTxWarp prst="textNoShape">
              <a:avLst/>
            </a:prstTxWarp>
          </a:bodyPr>
          <a:lstStyle/>
          <a:p>
            <a:pPr lvl="0"/>
            <a:r>
              <a:rPr lang="en-US" smtClean="0">
                <a:sym typeface="Arial" charset="0"/>
              </a:rPr>
              <a:t>Click to edit Master title style</a:t>
            </a:r>
            <a:endParaRPr lang="en-US">
              <a:sym typeface="Arial" charset="0"/>
            </a:endParaRPr>
          </a:p>
        </p:txBody>
      </p:sp>
      <p:sp>
        <p:nvSpPr>
          <p:cNvPr id="3074" name="Rectangle 2"/>
          <p:cNvSpPr>
            <a:spLocks noGrp="1" noChangeArrowheads="1"/>
          </p:cNvSpPr>
          <p:nvPr>
            <p:ph type="body" idx="1"/>
          </p:nvPr>
        </p:nvSpPr>
        <p:spPr bwMode="auto">
          <a:xfrm>
            <a:off x="455414" y="1598414"/>
            <a:ext cx="8233172" cy="5259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13" tIns="35713" rIns="76348" bIns="35713"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endParaRPr lang="en-US">
              <a:sym typeface="Arial" charset="0"/>
            </a:endParaRPr>
          </a:p>
        </p:txBody>
      </p:sp>
      <p:sp>
        <p:nvSpPr>
          <p:cNvPr id="3075" name="Text Box 3"/>
          <p:cNvSpPr txBox="1">
            <a:spLocks noGrp="1" noChangeArrowheads="1"/>
          </p:cNvSpPr>
          <p:nvPr>
            <p:ph type="sldNum" sz="quarter" idx="4"/>
          </p:nvPr>
        </p:nvSpPr>
        <p:spPr bwMode="auto">
          <a:xfrm>
            <a:off x="7947423" y="2"/>
            <a:ext cx="258961" cy="2500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84" tIns="32142" rIns="64284" bIns="32142" numCol="1" anchor="t" anchorCtr="0" compatLnSpc="1">
            <a:prstTxWarp prst="textNoShape">
              <a:avLst/>
            </a:prstTxWarp>
          </a:bodyPr>
          <a:lstStyle>
            <a:lvl1pPr algn="ctr">
              <a:defRPr sz="1300">
                <a:solidFill>
                  <a:schemeClr val="tx1"/>
                </a:solidFill>
                <a:latin typeface="+mn-lt"/>
                <a:ea typeface="ＭＳ Ｐゴシック" charset="0"/>
                <a:cs typeface="Arial" charset="0"/>
                <a:sym typeface="Arial" charset="0"/>
              </a:defRPr>
            </a:lvl1pPr>
            <a:lvl2pPr algn="l">
              <a:defRPr sz="800">
                <a:solidFill>
                  <a:schemeClr val="tx1"/>
                </a:solidFill>
                <a:latin typeface="Papyrus" charset="0"/>
                <a:ea typeface="ＭＳ Ｐゴシック" charset="0"/>
              </a:defRPr>
            </a:lvl2pPr>
            <a:lvl3pPr algn="l">
              <a:defRPr sz="800">
                <a:solidFill>
                  <a:schemeClr val="tx1"/>
                </a:solidFill>
                <a:latin typeface="Papyrus" charset="0"/>
                <a:ea typeface="ＭＳ Ｐゴシック" charset="0"/>
              </a:defRPr>
            </a:lvl3pPr>
            <a:lvl4pPr algn="l">
              <a:defRPr sz="800">
                <a:solidFill>
                  <a:schemeClr val="tx1"/>
                </a:solidFill>
                <a:latin typeface="Papyrus" charset="0"/>
                <a:ea typeface="ＭＳ Ｐゴシック" charset="0"/>
              </a:defRPr>
            </a:lvl4pPr>
            <a:lvl5pPr algn="l">
              <a:defRPr sz="800">
                <a:solidFill>
                  <a:schemeClr val="tx1"/>
                </a:solidFill>
                <a:latin typeface="Papyrus" charset="0"/>
                <a:ea typeface="ＭＳ Ｐゴシック" charset="0"/>
              </a:defRPr>
            </a:lvl5pPr>
            <a:lvl6pPr fontAlgn="base">
              <a:spcBef>
                <a:spcPct val="0"/>
              </a:spcBef>
              <a:spcAft>
                <a:spcPct val="0"/>
              </a:spcAft>
              <a:defRPr sz="800">
                <a:solidFill>
                  <a:schemeClr val="tx1"/>
                </a:solidFill>
                <a:latin typeface="Papyrus" charset="0"/>
                <a:ea typeface="ＭＳ Ｐゴシック" charset="0"/>
              </a:defRPr>
            </a:lvl6pPr>
            <a:lvl7pPr fontAlgn="base">
              <a:spcBef>
                <a:spcPct val="0"/>
              </a:spcBef>
              <a:spcAft>
                <a:spcPct val="0"/>
              </a:spcAft>
              <a:defRPr sz="800">
                <a:solidFill>
                  <a:schemeClr val="tx1"/>
                </a:solidFill>
                <a:latin typeface="Papyrus" charset="0"/>
                <a:ea typeface="ＭＳ Ｐゴシック" charset="0"/>
              </a:defRPr>
            </a:lvl7pPr>
            <a:lvl8pPr fontAlgn="base">
              <a:spcBef>
                <a:spcPct val="0"/>
              </a:spcBef>
              <a:spcAft>
                <a:spcPct val="0"/>
              </a:spcAft>
              <a:defRPr sz="800">
                <a:solidFill>
                  <a:schemeClr val="tx1"/>
                </a:solidFill>
                <a:latin typeface="Papyrus" charset="0"/>
                <a:ea typeface="ＭＳ Ｐゴシック" charset="0"/>
              </a:defRPr>
            </a:lvl8pPr>
            <a:lvl9pPr fontAlgn="base">
              <a:spcBef>
                <a:spcPct val="0"/>
              </a:spcBef>
              <a:spcAft>
                <a:spcPct val="0"/>
              </a:spcAft>
              <a:defRPr sz="800">
                <a:solidFill>
                  <a:schemeClr val="tx1"/>
                </a:solidFill>
                <a:latin typeface="Papyrus" charset="0"/>
                <a:ea typeface="ＭＳ Ｐゴシック" charset="0"/>
              </a:defRPr>
            </a:lvl9pPr>
          </a:lstStyle>
          <a:p>
            <a:fld id="{825D2E63-68F7-E64C-944C-E2C6F65861E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hf hdr="0" ftr="0" dt="0"/>
  <p:txStyles>
    <p:titleStyle>
      <a:lvl1pPr marL="4465" algn="ctr" rtl="0" eaLnBrk="1" fontAlgn="base" hangingPunct="1">
        <a:spcBef>
          <a:spcPct val="0"/>
        </a:spcBef>
        <a:spcAft>
          <a:spcPct val="0"/>
        </a:spcAft>
        <a:defRPr sz="4400">
          <a:solidFill>
            <a:schemeClr val="tx1"/>
          </a:solidFill>
          <a:latin typeface="+mj-lt"/>
          <a:ea typeface="+mj-ea"/>
          <a:cs typeface="+mj-cs"/>
          <a:sym typeface="Arial" charset="0"/>
        </a:defRPr>
      </a:lvl1pPr>
      <a:lvl2pPr marL="4465" algn="ctr" rtl="0" eaLnBrk="1" fontAlgn="base" hangingPunct="1">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4465" algn="ctr" rtl="0" eaLnBrk="1" fontAlgn="base" hangingPunct="1">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4465" algn="ctr" rtl="0" eaLnBrk="1" fontAlgn="base" hangingPunct="1">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4465" algn="ctr" rtl="0" eaLnBrk="1" fontAlgn="base" hangingPunct="1">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325888" algn="ctr" rtl="0" eaLnBrk="1" fontAlgn="base" hangingPunct="1">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647313" algn="ctr" rtl="0" eaLnBrk="1" fontAlgn="base" hangingPunct="1">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968738" algn="ctr" rtl="0" eaLnBrk="1" fontAlgn="base" hangingPunct="1">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290162" algn="ctr" rtl="0" eaLnBrk="1" fontAlgn="base" hangingPunct="1">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268970" indent="-241068" algn="l" rtl="0" eaLnBrk="1" fontAlgn="base" hangingPunct="1">
        <a:spcBef>
          <a:spcPts val="773"/>
        </a:spcBef>
        <a:spcAft>
          <a:spcPct val="0"/>
        </a:spcAft>
        <a:buSzPct val="100000"/>
        <a:buFont typeface="Arial" charset="0"/>
        <a:buChar char="•"/>
        <a:defRPr sz="3100">
          <a:solidFill>
            <a:schemeClr val="tx1"/>
          </a:solidFill>
          <a:latin typeface="+mn-lt"/>
          <a:ea typeface="+mn-ea"/>
          <a:cs typeface="+mn-cs"/>
          <a:sym typeface="Arial" charset="0"/>
        </a:defRPr>
      </a:lvl1pPr>
      <a:lvl2pPr marL="514503" indent="-200890" algn="l" rtl="0" eaLnBrk="1" fontAlgn="base" hangingPunct="1">
        <a:spcBef>
          <a:spcPts val="633"/>
        </a:spcBef>
        <a:spcAft>
          <a:spcPct val="0"/>
        </a:spcAft>
        <a:buSzPct val="100000"/>
        <a:buFont typeface="Arial" charset="0"/>
        <a:buChar char="–"/>
        <a:defRPr sz="2700">
          <a:solidFill>
            <a:schemeClr val="tx1"/>
          </a:solidFill>
          <a:latin typeface="+mn-lt"/>
          <a:ea typeface="+mn-ea"/>
          <a:cs typeface="+mn-cs"/>
          <a:sym typeface="Arial" charset="0"/>
        </a:defRPr>
      </a:lvl2pPr>
      <a:lvl3pPr marL="795748" indent="-160712" algn="l" rtl="0" eaLnBrk="1" fontAlgn="base" hangingPunct="1">
        <a:spcBef>
          <a:spcPts val="562"/>
        </a:spcBef>
        <a:spcAft>
          <a:spcPct val="0"/>
        </a:spcAft>
        <a:buSzPct val="100000"/>
        <a:buFont typeface="Arial" charset="0"/>
        <a:buChar char="•"/>
        <a:defRPr sz="2400">
          <a:solidFill>
            <a:schemeClr val="tx1"/>
          </a:solidFill>
          <a:latin typeface="+mn-lt"/>
          <a:ea typeface="+mn-ea"/>
          <a:cs typeface="+mn-cs"/>
          <a:sym typeface="Arial" charset="0"/>
        </a:defRPr>
      </a:lvl3pPr>
      <a:lvl4pPr marL="1117174" indent="-160712" algn="l" rtl="0" eaLnBrk="1" fontAlgn="base" hangingPunct="1">
        <a:spcBef>
          <a:spcPts val="492"/>
        </a:spcBef>
        <a:spcAft>
          <a:spcPct val="0"/>
        </a:spcAft>
        <a:buSzPct val="100000"/>
        <a:buFont typeface="Arial" charset="0"/>
        <a:buChar char="–"/>
        <a:defRPr sz="2000">
          <a:solidFill>
            <a:schemeClr val="tx1"/>
          </a:solidFill>
          <a:latin typeface="+mn-lt"/>
          <a:ea typeface="+mn-ea"/>
          <a:cs typeface="+mn-cs"/>
          <a:sym typeface="Arial" charset="0"/>
        </a:defRPr>
      </a:lvl4pPr>
      <a:lvl5pPr marL="1438597" indent="-160712" algn="l" rtl="0" eaLnBrk="1" fontAlgn="base" hangingPunct="1">
        <a:spcBef>
          <a:spcPts val="492"/>
        </a:spcBef>
        <a:spcAft>
          <a:spcPct val="0"/>
        </a:spcAft>
        <a:buSzPct val="100000"/>
        <a:buFont typeface="Arial" charset="0"/>
        <a:buChar char="»"/>
        <a:defRPr sz="2000">
          <a:solidFill>
            <a:schemeClr val="tx1"/>
          </a:solidFill>
          <a:latin typeface="+mn-lt"/>
          <a:ea typeface="+mn-ea"/>
          <a:cs typeface="+mn-cs"/>
          <a:sym typeface="Arial" charset="0"/>
        </a:defRPr>
      </a:lvl5pPr>
      <a:lvl6pPr marL="1760022" indent="-160712" algn="l" rtl="0" eaLnBrk="1" fontAlgn="base" hangingPunct="1">
        <a:spcBef>
          <a:spcPts val="492"/>
        </a:spcBef>
        <a:spcAft>
          <a:spcPct val="0"/>
        </a:spcAft>
        <a:buSzPct val="100000"/>
        <a:buFont typeface="Arial" charset="0"/>
        <a:buChar char="»"/>
        <a:defRPr sz="2000">
          <a:solidFill>
            <a:schemeClr val="tx1"/>
          </a:solidFill>
          <a:latin typeface="+mn-lt"/>
          <a:ea typeface="+mn-ea"/>
          <a:cs typeface="+mn-cs"/>
          <a:sym typeface="Arial" charset="0"/>
        </a:defRPr>
      </a:lvl6pPr>
      <a:lvl7pPr marL="2081447" indent="-160712" algn="l" rtl="0" eaLnBrk="1" fontAlgn="base" hangingPunct="1">
        <a:spcBef>
          <a:spcPts val="492"/>
        </a:spcBef>
        <a:spcAft>
          <a:spcPct val="0"/>
        </a:spcAft>
        <a:buSzPct val="100000"/>
        <a:buFont typeface="Arial" charset="0"/>
        <a:buChar char="»"/>
        <a:defRPr sz="2000">
          <a:solidFill>
            <a:schemeClr val="tx1"/>
          </a:solidFill>
          <a:latin typeface="+mn-lt"/>
          <a:ea typeface="+mn-ea"/>
          <a:cs typeface="+mn-cs"/>
          <a:sym typeface="Arial" charset="0"/>
        </a:defRPr>
      </a:lvl7pPr>
      <a:lvl8pPr marL="2402871" indent="-160712" algn="l" rtl="0" eaLnBrk="1" fontAlgn="base" hangingPunct="1">
        <a:spcBef>
          <a:spcPts val="492"/>
        </a:spcBef>
        <a:spcAft>
          <a:spcPct val="0"/>
        </a:spcAft>
        <a:buSzPct val="100000"/>
        <a:buFont typeface="Arial" charset="0"/>
        <a:buChar char="»"/>
        <a:defRPr sz="2000">
          <a:solidFill>
            <a:schemeClr val="tx1"/>
          </a:solidFill>
          <a:latin typeface="+mn-lt"/>
          <a:ea typeface="+mn-ea"/>
          <a:cs typeface="+mn-cs"/>
          <a:sym typeface="Arial" charset="0"/>
        </a:defRPr>
      </a:lvl8pPr>
      <a:lvl9pPr marL="2724295" indent="-160712" algn="l" rtl="0" eaLnBrk="1" fontAlgn="base" hangingPunct="1">
        <a:spcBef>
          <a:spcPts val="492"/>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321424" rtl="0" eaLnBrk="1" latinLnBrk="0" hangingPunct="1">
        <a:defRPr sz="1300" kern="1200">
          <a:solidFill>
            <a:schemeClr val="tx1"/>
          </a:solidFill>
          <a:latin typeface="+mn-lt"/>
          <a:ea typeface="+mn-ea"/>
          <a:cs typeface="+mn-cs"/>
        </a:defRPr>
      </a:lvl1pPr>
      <a:lvl2pPr marL="321424" algn="l" defTabSz="321424" rtl="0" eaLnBrk="1" latinLnBrk="0" hangingPunct="1">
        <a:defRPr sz="1300" kern="1200">
          <a:solidFill>
            <a:schemeClr val="tx1"/>
          </a:solidFill>
          <a:latin typeface="+mn-lt"/>
          <a:ea typeface="+mn-ea"/>
          <a:cs typeface="+mn-cs"/>
        </a:defRPr>
      </a:lvl2pPr>
      <a:lvl3pPr marL="642849" algn="l" defTabSz="321424" rtl="0" eaLnBrk="1" latinLnBrk="0" hangingPunct="1">
        <a:defRPr sz="1300" kern="1200">
          <a:solidFill>
            <a:schemeClr val="tx1"/>
          </a:solidFill>
          <a:latin typeface="+mn-lt"/>
          <a:ea typeface="+mn-ea"/>
          <a:cs typeface="+mn-cs"/>
        </a:defRPr>
      </a:lvl3pPr>
      <a:lvl4pPr marL="964274" algn="l" defTabSz="321424" rtl="0" eaLnBrk="1" latinLnBrk="0" hangingPunct="1">
        <a:defRPr sz="1300" kern="1200">
          <a:solidFill>
            <a:schemeClr val="tx1"/>
          </a:solidFill>
          <a:latin typeface="+mn-lt"/>
          <a:ea typeface="+mn-ea"/>
          <a:cs typeface="+mn-cs"/>
        </a:defRPr>
      </a:lvl4pPr>
      <a:lvl5pPr marL="1285697" algn="l" defTabSz="321424" rtl="0" eaLnBrk="1" latinLnBrk="0" hangingPunct="1">
        <a:defRPr sz="1300" kern="1200">
          <a:solidFill>
            <a:schemeClr val="tx1"/>
          </a:solidFill>
          <a:latin typeface="+mn-lt"/>
          <a:ea typeface="+mn-ea"/>
          <a:cs typeface="+mn-cs"/>
        </a:defRPr>
      </a:lvl5pPr>
      <a:lvl6pPr marL="1607123" algn="l" defTabSz="321424" rtl="0" eaLnBrk="1" latinLnBrk="0" hangingPunct="1">
        <a:defRPr sz="1300" kern="1200">
          <a:solidFill>
            <a:schemeClr val="tx1"/>
          </a:solidFill>
          <a:latin typeface="+mn-lt"/>
          <a:ea typeface="+mn-ea"/>
          <a:cs typeface="+mn-cs"/>
        </a:defRPr>
      </a:lvl6pPr>
      <a:lvl7pPr marL="1928546" algn="l" defTabSz="321424" rtl="0" eaLnBrk="1" latinLnBrk="0" hangingPunct="1">
        <a:defRPr sz="1300" kern="1200">
          <a:solidFill>
            <a:schemeClr val="tx1"/>
          </a:solidFill>
          <a:latin typeface="+mn-lt"/>
          <a:ea typeface="+mn-ea"/>
          <a:cs typeface="+mn-cs"/>
        </a:defRPr>
      </a:lvl7pPr>
      <a:lvl8pPr marL="2249971" algn="l" defTabSz="321424" rtl="0" eaLnBrk="1" latinLnBrk="0" hangingPunct="1">
        <a:defRPr sz="1300" kern="1200">
          <a:solidFill>
            <a:schemeClr val="tx1"/>
          </a:solidFill>
          <a:latin typeface="+mn-lt"/>
          <a:ea typeface="+mn-ea"/>
          <a:cs typeface="+mn-cs"/>
        </a:defRPr>
      </a:lvl8pPr>
      <a:lvl9pPr marL="2571396" algn="l" defTabSz="321424"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892972" y="446484"/>
            <a:ext cx="7358063" cy="1482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11" tIns="35711" rIns="35711" bIns="35711" numCol="1" anchor="ctr" anchorCtr="0" compatLnSpc="1">
            <a:prstTxWarp prst="textNoShape">
              <a:avLst/>
            </a:prstTxWarp>
          </a:bodyPr>
          <a:lstStyle/>
          <a:p>
            <a:pPr lvl="0"/>
            <a:r>
              <a:rPr lang="en-US" smtClean="0">
                <a:sym typeface="Papyrus" charset="0"/>
              </a:rPr>
              <a:t>Click to edit Master title style</a:t>
            </a:r>
            <a:endParaRPr lang="en-US">
              <a:sym typeface="Papyrus" charset="0"/>
            </a:endParaRPr>
          </a:p>
        </p:txBody>
      </p:sp>
      <p:sp>
        <p:nvSpPr>
          <p:cNvPr id="4098" name="Rectangle 2"/>
          <p:cNvSpPr>
            <a:spLocks noGrp="1" noChangeArrowheads="1"/>
          </p:cNvSpPr>
          <p:nvPr>
            <p:ph type="body" idx="1"/>
          </p:nvPr>
        </p:nvSpPr>
        <p:spPr bwMode="auto">
          <a:xfrm>
            <a:off x="892969" y="1982391"/>
            <a:ext cx="3482578" cy="4107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11" tIns="35711" rIns="35711" bIns="35711" numCol="1" anchor="ctr"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endParaRPr lang="en-US">
              <a:sym typeface="Papyrus" charset="0"/>
            </a:endParaRPr>
          </a:p>
        </p:txBody>
      </p:sp>
      <p:grpSp>
        <p:nvGrpSpPr>
          <p:cNvPr id="4101" name="Group 5"/>
          <p:cNvGrpSpPr>
            <a:grpSpLocks/>
          </p:cNvGrpSpPr>
          <p:nvPr/>
        </p:nvGrpSpPr>
        <p:grpSpPr bwMode="auto">
          <a:xfrm>
            <a:off x="-17860" y="-17856"/>
            <a:ext cx="9179719" cy="6875859"/>
            <a:chOff x="0" y="0"/>
            <a:chExt cx="8224" cy="6160"/>
          </a:xfrm>
        </p:grpSpPr>
        <p:sp>
          <p:nvSpPr>
            <p:cNvPr id="4099"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4100"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Papyrus" charset="0"/>
        </a:defRPr>
      </a:lvl1pPr>
      <a:lvl2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321407"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642816"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964224"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285631"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marL="437472" indent="-276768"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1pPr>
      <a:lvl2pPr marL="803520" indent="-276768"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2pPr>
      <a:lvl3pPr marL="1124930" indent="-276768"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3pPr>
      <a:lvl4pPr marL="1490977" indent="-276768"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4pPr>
      <a:lvl5pPr marL="1857024" indent="-276768"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5pPr>
      <a:lvl6pPr marL="2178432" indent="-276768"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6pPr>
      <a:lvl7pPr marL="2499840" indent="-276768"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7pPr>
      <a:lvl8pPr marL="2821249" indent="-276768"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8pPr>
      <a:lvl9pPr marL="3142655" indent="-276768"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9pPr>
    </p:bodyStyle>
    <p:otherStyle>
      <a:defPPr>
        <a:defRPr lang="en-US"/>
      </a:defPPr>
      <a:lvl1pPr marL="0" algn="l" defTabSz="321407" rtl="0" eaLnBrk="1" latinLnBrk="0" hangingPunct="1">
        <a:defRPr sz="1300" kern="1200">
          <a:solidFill>
            <a:schemeClr val="tx1"/>
          </a:solidFill>
          <a:latin typeface="+mn-lt"/>
          <a:ea typeface="+mn-ea"/>
          <a:cs typeface="+mn-cs"/>
        </a:defRPr>
      </a:lvl1pPr>
      <a:lvl2pPr marL="321407" algn="l" defTabSz="321407" rtl="0" eaLnBrk="1" latinLnBrk="0" hangingPunct="1">
        <a:defRPr sz="1300" kern="1200">
          <a:solidFill>
            <a:schemeClr val="tx1"/>
          </a:solidFill>
          <a:latin typeface="+mn-lt"/>
          <a:ea typeface="+mn-ea"/>
          <a:cs typeface="+mn-cs"/>
        </a:defRPr>
      </a:lvl2pPr>
      <a:lvl3pPr marL="642816" algn="l" defTabSz="321407" rtl="0" eaLnBrk="1" latinLnBrk="0" hangingPunct="1">
        <a:defRPr sz="1300" kern="1200">
          <a:solidFill>
            <a:schemeClr val="tx1"/>
          </a:solidFill>
          <a:latin typeface="+mn-lt"/>
          <a:ea typeface="+mn-ea"/>
          <a:cs typeface="+mn-cs"/>
        </a:defRPr>
      </a:lvl3pPr>
      <a:lvl4pPr marL="964224" algn="l" defTabSz="321407" rtl="0" eaLnBrk="1" latinLnBrk="0" hangingPunct="1">
        <a:defRPr sz="1300" kern="1200">
          <a:solidFill>
            <a:schemeClr val="tx1"/>
          </a:solidFill>
          <a:latin typeface="+mn-lt"/>
          <a:ea typeface="+mn-ea"/>
          <a:cs typeface="+mn-cs"/>
        </a:defRPr>
      </a:lvl4pPr>
      <a:lvl5pPr marL="1285631" algn="l" defTabSz="321407" rtl="0" eaLnBrk="1" latinLnBrk="0" hangingPunct="1">
        <a:defRPr sz="1300" kern="1200">
          <a:solidFill>
            <a:schemeClr val="tx1"/>
          </a:solidFill>
          <a:latin typeface="+mn-lt"/>
          <a:ea typeface="+mn-ea"/>
          <a:cs typeface="+mn-cs"/>
        </a:defRPr>
      </a:lvl5pPr>
      <a:lvl6pPr marL="1607041" algn="l" defTabSz="321407" rtl="0" eaLnBrk="1" latinLnBrk="0" hangingPunct="1">
        <a:defRPr sz="1300" kern="1200">
          <a:solidFill>
            <a:schemeClr val="tx1"/>
          </a:solidFill>
          <a:latin typeface="+mn-lt"/>
          <a:ea typeface="+mn-ea"/>
          <a:cs typeface="+mn-cs"/>
        </a:defRPr>
      </a:lvl6pPr>
      <a:lvl7pPr marL="1928447" algn="l" defTabSz="321407" rtl="0" eaLnBrk="1" latinLnBrk="0" hangingPunct="1">
        <a:defRPr sz="1300" kern="1200">
          <a:solidFill>
            <a:schemeClr val="tx1"/>
          </a:solidFill>
          <a:latin typeface="+mn-lt"/>
          <a:ea typeface="+mn-ea"/>
          <a:cs typeface="+mn-cs"/>
        </a:defRPr>
      </a:lvl7pPr>
      <a:lvl8pPr marL="2249856" algn="l" defTabSz="321407" rtl="0" eaLnBrk="1" latinLnBrk="0" hangingPunct="1">
        <a:defRPr sz="1300" kern="1200">
          <a:solidFill>
            <a:schemeClr val="tx1"/>
          </a:solidFill>
          <a:latin typeface="+mn-lt"/>
          <a:ea typeface="+mn-ea"/>
          <a:cs typeface="+mn-cs"/>
        </a:defRPr>
      </a:lvl8pPr>
      <a:lvl9pPr marL="2571264" algn="l" defTabSz="321407"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892973" y="446484"/>
            <a:ext cx="7358063" cy="1482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09" tIns="35709" rIns="35709" bIns="35709" numCol="1" anchor="ctr" anchorCtr="0" compatLnSpc="1">
            <a:prstTxWarp prst="textNoShape">
              <a:avLst/>
            </a:prstTxWarp>
          </a:bodyPr>
          <a:lstStyle/>
          <a:p>
            <a:pPr lvl="0"/>
            <a:r>
              <a:rPr lang="en-US" smtClean="0">
                <a:sym typeface="Papyrus" charset="0"/>
              </a:rPr>
              <a:t>Click to edit Master title style</a:t>
            </a:r>
            <a:endParaRPr lang="en-US">
              <a:sym typeface="Papyrus" charset="0"/>
            </a:endParaRPr>
          </a:p>
        </p:txBody>
      </p:sp>
      <p:sp>
        <p:nvSpPr>
          <p:cNvPr id="5122" name="Rectangle 2"/>
          <p:cNvSpPr>
            <a:spLocks noGrp="1" noChangeArrowheads="1"/>
          </p:cNvSpPr>
          <p:nvPr>
            <p:ph type="body" idx="1"/>
          </p:nvPr>
        </p:nvSpPr>
        <p:spPr bwMode="auto">
          <a:xfrm>
            <a:off x="892973" y="1982391"/>
            <a:ext cx="7358063" cy="4107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09" tIns="35709" rIns="35709" bIns="35709" numCol="1" anchor="t"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endParaRPr lang="en-US">
              <a:sym typeface="Papyrus" charset="0"/>
            </a:endParaRPr>
          </a:p>
        </p:txBody>
      </p:sp>
      <p:grpSp>
        <p:nvGrpSpPr>
          <p:cNvPr id="5125" name="Group 5"/>
          <p:cNvGrpSpPr>
            <a:grpSpLocks/>
          </p:cNvGrpSpPr>
          <p:nvPr/>
        </p:nvGrpSpPr>
        <p:grpSpPr bwMode="auto">
          <a:xfrm>
            <a:off x="-17860" y="-17855"/>
            <a:ext cx="9179719" cy="6875859"/>
            <a:chOff x="0" y="0"/>
            <a:chExt cx="8224" cy="6160"/>
          </a:xfrm>
        </p:grpSpPr>
        <p:sp>
          <p:nvSpPr>
            <p:cNvPr id="5123"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5124"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Papyrus" charset="0"/>
        </a:defRPr>
      </a:lvl1pPr>
      <a:lvl2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321391"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642783"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964174"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285565"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marL="437450" indent="-276754"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1pPr>
      <a:lvl2pPr marL="803479" indent="-276754"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2pPr>
      <a:lvl3pPr marL="1124872" indent="-276754"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3pPr>
      <a:lvl4pPr marL="1490900" indent="-276754"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4pPr>
      <a:lvl5pPr marL="1856929" indent="-276754"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5pPr>
      <a:lvl6pPr marL="2178321" indent="-276754"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6pPr>
      <a:lvl7pPr marL="2499712" indent="-276754"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7pPr>
      <a:lvl8pPr marL="2821104" indent="-276754"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8pPr>
      <a:lvl9pPr marL="3142494" indent="-276754"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9pPr>
    </p:bodyStyle>
    <p:otherStyle>
      <a:defPPr>
        <a:defRPr lang="en-US"/>
      </a:defPPr>
      <a:lvl1pPr marL="0" algn="l" defTabSz="321391" rtl="0" eaLnBrk="1" latinLnBrk="0" hangingPunct="1">
        <a:defRPr sz="1300" kern="1200">
          <a:solidFill>
            <a:schemeClr val="tx1"/>
          </a:solidFill>
          <a:latin typeface="+mn-lt"/>
          <a:ea typeface="+mn-ea"/>
          <a:cs typeface="+mn-cs"/>
        </a:defRPr>
      </a:lvl1pPr>
      <a:lvl2pPr marL="321391" algn="l" defTabSz="321391" rtl="0" eaLnBrk="1" latinLnBrk="0" hangingPunct="1">
        <a:defRPr sz="1300" kern="1200">
          <a:solidFill>
            <a:schemeClr val="tx1"/>
          </a:solidFill>
          <a:latin typeface="+mn-lt"/>
          <a:ea typeface="+mn-ea"/>
          <a:cs typeface="+mn-cs"/>
        </a:defRPr>
      </a:lvl2pPr>
      <a:lvl3pPr marL="642783" algn="l" defTabSz="321391" rtl="0" eaLnBrk="1" latinLnBrk="0" hangingPunct="1">
        <a:defRPr sz="1300" kern="1200">
          <a:solidFill>
            <a:schemeClr val="tx1"/>
          </a:solidFill>
          <a:latin typeface="+mn-lt"/>
          <a:ea typeface="+mn-ea"/>
          <a:cs typeface="+mn-cs"/>
        </a:defRPr>
      </a:lvl3pPr>
      <a:lvl4pPr marL="964174" algn="l" defTabSz="321391" rtl="0" eaLnBrk="1" latinLnBrk="0" hangingPunct="1">
        <a:defRPr sz="1300" kern="1200">
          <a:solidFill>
            <a:schemeClr val="tx1"/>
          </a:solidFill>
          <a:latin typeface="+mn-lt"/>
          <a:ea typeface="+mn-ea"/>
          <a:cs typeface="+mn-cs"/>
        </a:defRPr>
      </a:lvl4pPr>
      <a:lvl5pPr marL="1285565" algn="l" defTabSz="321391" rtl="0" eaLnBrk="1" latinLnBrk="0" hangingPunct="1">
        <a:defRPr sz="1300" kern="1200">
          <a:solidFill>
            <a:schemeClr val="tx1"/>
          </a:solidFill>
          <a:latin typeface="+mn-lt"/>
          <a:ea typeface="+mn-ea"/>
          <a:cs typeface="+mn-cs"/>
        </a:defRPr>
      </a:lvl5pPr>
      <a:lvl6pPr marL="1606959" algn="l" defTabSz="321391" rtl="0" eaLnBrk="1" latinLnBrk="0" hangingPunct="1">
        <a:defRPr sz="1300" kern="1200">
          <a:solidFill>
            <a:schemeClr val="tx1"/>
          </a:solidFill>
          <a:latin typeface="+mn-lt"/>
          <a:ea typeface="+mn-ea"/>
          <a:cs typeface="+mn-cs"/>
        </a:defRPr>
      </a:lvl6pPr>
      <a:lvl7pPr marL="1928348" algn="l" defTabSz="321391" rtl="0" eaLnBrk="1" latinLnBrk="0" hangingPunct="1">
        <a:defRPr sz="1300" kern="1200">
          <a:solidFill>
            <a:schemeClr val="tx1"/>
          </a:solidFill>
          <a:latin typeface="+mn-lt"/>
          <a:ea typeface="+mn-ea"/>
          <a:cs typeface="+mn-cs"/>
        </a:defRPr>
      </a:lvl7pPr>
      <a:lvl8pPr marL="2249741" algn="l" defTabSz="321391" rtl="0" eaLnBrk="1" latinLnBrk="0" hangingPunct="1">
        <a:defRPr sz="1300" kern="1200">
          <a:solidFill>
            <a:schemeClr val="tx1"/>
          </a:solidFill>
          <a:latin typeface="+mn-lt"/>
          <a:ea typeface="+mn-ea"/>
          <a:cs typeface="+mn-cs"/>
        </a:defRPr>
      </a:lvl8pPr>
      <a:lvl9pPr marL="2571133" algn="l" defTabSz="321391"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body" idx="1"/>
          </p:nvPr>
        </p:nvSpPr>
        <p:spPr bwMode="auto">
          <a:xfrm>
            <a:off x="892969" y="1982391"/>
            <a:ext cx="3482578" cy="4107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07" tIns="35707" rIns="35707" bIns="35707" numCol="1" anchor="ctr"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endParaRPr lang="en-US">
              <a:sym typeface="Papyrus" charset="0"/>
            </a:endParaRPr>
          </a:p>
        </p:txBody>
      </p:sp>
      <p:sp>
        <p:nvSpPr>
          <p:cNvPr id="6146" name="Rectangle 2"/>
          <p:cNvSpPr>
            <a:spLocks noGrp="1" noChangeArrowheads="1"/>
          </p:cNvSpPr>
          <p:nvPr>
            <p:ph type="title"/>
          </p:nvPr>
        </p:nvSpPr>
        <p:spPr bwMode="auto">
          <a:xfrm>
            <a:off x="892974" y="446484"/>
            <a:ext cx="7358063" cy="1482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07" tIns="35707" rIns="35707" bIns="35707" numCol="1" anchor="ctr" anchorCtr="0" compatLnSpc="1">
            <a:prstTxWarp prst="textNoShape">
              <a:avLst/>
            </a:prstTxWarp>
          </a:bodyPr>
          <a:lstStyle/>
          <a:p>
            <a:pPr lvl="0"/>
            <a:r>
              <a:rPr lang="en-US" smtClean="0">
                <a:sym typeface="Papyrus" charset="0"/>
              </a:rPr>
              <a:t>Click to edit Master title style</a:t>
            </a:r>
            <a:endParaRPr lang="en-US">
              <a:sym typeface="Papyrus" charset="0"/>
            </a:endParaRPr>
          </a:p>
        </p:txBody>
      </p:sp>
      <p:grpSp>
        <p:nvGrpSpPr>
          <p:cNvPr id="6149" name="Group 5"/>
          <p:cNvGrpSpPr>
            <a:grpSpLocks/>
          </p:cNvGrpSpPr>
          <p:nvPr/>
        </p:nvGrpSpPr>
        <p:grpSpPr bwMode="auto">
          <a:xfrm>
            <a:off x="-17860" y="-17854"/>
            <a:ext cx="9179719" cy="6875859"/>
            <a:chOff x="0" y="0"/>
            <a:chExt cx="8224" cy="6160"/>
          </a:xfrm>
        </p:grpSpPr>
        <p:sp>
          <p:nvSpPr>
            <p:cNvPr id="6147"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6148"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Papyrus" charset="0"/>
        </a:defRPr>
      </a:lvl1pPr>
      <a:lvl2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321374"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642750"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964124"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285500"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marL="437427" indent="-276740"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1pPr>
      <a:lvl2pPr marL="803438" indent="-276740"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2pPr>
      <a:lvl3pPr marL="1124814" indent="-276740"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3pPr>
      <a:lvl4pPr marL="1490824" indent="-276740"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4pPr>
      <a:lvl5pPr marL="1856834" indent="-276740"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5pPr>
      <a:lvl6pPr marL="2178209" indent="-276740"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6pPr>
      <a:lvl7pPr marL="2499584" indent="-276740"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7pPr>
      <a:lvl8pPr marL="2820960" indent="-276740"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8pPr>
      <a:lvl9pPr marL="3142333" indent="-276740"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9pPr>
    </p:bodyStyle>
    <p:otherStyle>
      <a:defPPr>
        <a:defRPr lang="en-US"/>
      </a:defPPr>
      <a:lvl1pPr marL="0" algn="l" defTabSz="321374" rtl="0" eaLnBrk="1" latinLnBrk="0" hangingPunct="1">
        <a:defRPr sz="1300" kern="1200">
          <a:solidFill>
            <a:schemeClr val="tx1"/>
          </a:solidFill>
          <a:latin typeface="+mn-lt"/>
          <a:ea typeface="+mn-ea"/>
          <a:cs typeface="+mn-cs"/>
        </a:defRPr>
      </a:lvl1pPr>
      <a:lvl2pPr marL="321374" algn="l" defTabSz="321374" rtl="0" eaLnBrk="1" latinLnBrk="0" hangingPunct="1">
        <a:defRPr sz="1300" kern="1200">
          <a:solidFill>
            <a:schemeClr val="tx1"/>
          </a:solidFill>
          <a:latin typeface="+mn-lt"/>
          <a:ea typeface="+mn-ea"/>
          <a:cs typeface="+mn-cs"/>
        </a:defRPr>
      </a:lvl2pPr>
      <a:lvl3pPr marL="642750" algn="l" defTabSz="321374" rtl="0" eaLnBrk="1" latinLnBrk="0" hangingPunct="1">
        <a:defRPr sz="1300" kern="1200">
          <a:solidFill>
            <a:schemeClr val="tx1"/>
          </a:solidFill>
          <a:latin typeface="+mn-lt"/>
          <a:ea typeface="+mn-ea"/>
          <a:cs typeface="+mn-cs"/>
        </a:defRPr>
      </a:lvl3pPr>
      <a:lvl4pPr marL="964124" algn="l" defTabSz="321374" rtl="0" eaLnBrk="1" latinLnBrk="0" hangingPunct="1">
        <a:defRPr sz="1300" kern="1200">
          <a:solidFill>
            <a:schemeClr val="tx1"/>
          </a:solidFill>
          <a:latin typeface="+mn-lt"/>
          <a:ea typeface="+mn-ea"/>
          <a:cs typeface="+mn-cs"/>
        </a:defRPr>
      </a:lvl4pPr>
      <a:lvl5pPr marL="1285500" algn="l" defTabSz="321374" rtl="0" eaLnBrk="1" latinLnBrk="0" hangingPunct="1">
        <a:defRPr sz="1300" kern="1200">
          <a:solidFill>
            <a:schemeClr val="tx1"/>
          </a:solidFill>
          <a:latin typeface="+mn-lt"/>
          <a:ea typeface="+mn-ea"/>
          <a:cs typeface="+mn-cs"/>
        </a:defRPr>
      </a:lvl5pPr>
      <a:lvl6pPr marL="1606877" algn="l" defTabSz="321374" rtl="0" eaLnBrk="1" latinLnBrk="0" hangingPunct="1">
        <a:defRPr sz="1300" kern="1200">
          <a:solidFill>
            <a:schemeClr val="tx1"/>
          </a:solidFill>
          <a:latin typeface="+mn-lt"/>
          <a:ea typeface="+mn-ea"/>
          <a:cs typeface="+mn-cs"/>
        </a:defRPr>
      </a:lvl6pPr>
      <a:lvl7pPr marL="1928250" algn="l" defTabSz="321374" rtl="0" eaLnBrk="1" latinLnBrk="0" hangingPunct="1">
        <a:defRPr sz="1300" kern="1200">
          <a:solidFill>
            <a:schemeClr val="tx1"/>
          </a:solidFill>
          <a:latin typeface="+mn-lt"/>
          <a:ea typeface="+mn-ea"/>
          <a:cs typeface="+mn-cs"/>
        </a:defRPr>
      </a:lvl7pPr>
      <a:lvl8pPr marL="2249626" algn="l" defTabSz="321374" rtl="0" eaLnBrk="1" latinLnBrk="0" hangingPunct="1">
        <a:defRPr sz="1300" kern="1200">
          <a:solidFill>
            <a:schemeClr val="tx1"/>
          </a:solidFill>
          <a:latin typeface="+mn-lt"/>
          <a:ea typeface="+mn-ea"/>
          <a:cs typeface="+mn-cs"/>
        </a:defRPr>
      </a:lvl8pPr>
      <a:lvl9pPr marL="2571001" algn="l" defTabSz="321374"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892975" y="446484"/>
            <a:ext cx="7358063" cy="1482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05" tIns="35705" rIns="35705" bIns="35705" numCol="1" anchor="ctr" anchorCtr="0" compatLnSpc="1">
            <a:prstTxWarp prst="textNoShape">
              <a:avLst/>
            </a:prstTxWarp>
          </a:bodyPr>
          <a:lstStyle/>
          <a:p>
            <a:pPr lvl="0"/>
            <a:r>
              <a:rPr lang="en-US" smtClean="0">
                <a:sym typeface="Papyrus" charset="0"/>
              </a:rPr>
              <a:t>Click to edit Master title style</a:t>
            </a:r>
            <a:endParaRPr lang="en-US">
              <a:sym typeface="Papyrus" charset="0"/>
            </a:endParaRPr>
          </a:p>
        </p:txBody>
      </p:sp>
      <p:sp>
        <p:nvSpPr>
          <p:cNvPr id="7170" name="Rectangle 2"/>
          <p:cNvSpPr>
            <a:spLocks noGrp="1" noChangeArrowheads="1"/>
          </p:cNvSpPr>
          <p:nvPr>
            <p:ph type="body" idx="1"/>
          </p:nvPr>
        </p:nvSpPr>
        <p:spPr bwMode="auto">
          <a:xfrm>
            <a:off x="5170289" y="1982391"/>
            <a:ext cx="3080742" cy="4107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05" tIns="35705" rIns="35705" bIns="35705" numCol="1" anchor="ctr"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endParaRPr lang="en-US">
              <a:sym typeface="Papyrus" charset="0"/>
            </a:endParaRPr>
          </a:p>
        </p:txBody>
      </p:sp>
      <p:grpSp>
        <p:nvGrpSpPr>
          <p:cNvPr id="7173" name="Group 5"/>
          <p:cNvGrpSpPr>
            <a:grpSpLocks/>
          </p:cNvGrpSpPr>
          <p:nvPr/>
        </p:nvGrpSpPr>
        <p:grpSpPr bwMode="auto">
          <a:xfrm>
            <a:off x="-17860" y="-17853"/>
            <a:ext cx="9179719" cy="6875859"/>
            <a:chOff x="0" y="0"/>
            <a:chExt cx="8224" cy="6160"/>
          </a:xfrm>
        </p:grpSpPr>
        <p:sp>
          <p:nvSpPr>
            <p:cNvPr id="7171"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7172"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Papyrus" charset="0"/>
        </a:defRPr>
      </a:lvl1pPr>
      <a:lvl2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321357"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642717"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964075"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285434"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marL="437405" indent="-276726"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1pPr>
      <a:lvl2pPr marL="803397" indent="-276726"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2pPr>
      <a:lvl3pPr marL="1124756" indent="-276726"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3pPr>
      <a:lvl4pPr marL="1490748" indent="-276726"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4pPr>
      <a:lvl5pPr marL="1856739" indent="-276726"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5pPr>
      <a:lvl6pPr marL="2178098" indent="-276726"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6pPr>
      <a:lvl7pPr marL="2499456" indent="-276726"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7pPr>
      <a:lvl8pPr marL="2820815" indent="-276726"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8pPr>
      <a:lvl9pPr marL="3142172" indent="-276726"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9pPr>
    </p:bodyStyle>
    <p:otherStyle>
      <a:defPPr>
        <a:defRPr lang="en-US"/>
      </a:defPPr>
      <a:lvl1pPr marL="0" algn="l" defTabSz="321357" rtl="0" eaLnBrk="1" latinLnBrk="0" hangingPunct="1">
        <a:defRPr sz="1300" kern="1200">
          <a:solidFill>
            <a:schemeClr val="tx1"/>
          </a:solidFill>
          <a:latin typeface="+mn-lt"/>
          <a:ea typeface="+mn-ea"/>
          <a:cs typeface="+mn-cs"/>
        </a:defRPr>
      </a:lvl1pPr>
      <a:lvl2pPr marL="321357" algn="l" defTabSz="321357" rtl="0" eaLnBrk="1" latinLnBrk="0" hangingPunct="1">
        <a:defRPr sz="1300" kern="1200">
          <a:solidFill>
            <a:schemeClr val="tx1"/>
          </a:solidFill>
          <a:latin typeface="+mn-lt"/>
          <a:ea typeface="+mn-ea"/>
          <a:cs typeface="+mn-cs"/>
        </a:defRPr>
      </a:lvl2pPr>
      <a:lvl3pPr marL="642717" algn="l" defTabSz="321357" rtl="0" eaLnBrk="1" latinLnBrk="0" hangingPunct="1">
        <a:defRPr sz="1300" kern="1200">
          <a:solidFill>
            <a:schemeClr val="tx1"/>
          </a:solidFill>
          <a:latin typeface="+mn-lt"/>
          <a:ea typeface="+mn-ea"/>
          <a:cs typeface="+mn-cs"/>
        </a:defRPr>
      </a:lvl3pPr>
      <a:lvl4pPr marL="964075" algn="l" defTabSz="321357" rtl="0" eaLnBrk="1" latinLnBrk="0" hangingPunct="1">
        <a:defRPr sz="1300" kern="1200">
          <a:solidFill>
            <a:schemeClr val="tx1"/>
          </a:solidFill>
          <a:latin typeface="+mn-lt"/>
          <a:ea typeface="+mn-ea"/>
          <a:cs typeface="+mn-cs"/>
        </a:defRPr>
      </a:lvl4pPr>
      <a:lvl5pPr marL="1285434" algn="l" defTabSz="321357" rtl="0" eaLnBrk="1" latinLnBrk="0" hangingPunct="1">
        <a:defRPr sz="1300" kern="1200">
          <a:solidFill>
            <a:schemeClr val="tx1"/>
          </a:solidFill>
          <a:latin typeface="+mn-lt"/>
          <a:ea typeface="+mn-ea"/>
          <a:cs typeface="+mn-cs"/>
        </a:defRPr>
      </a:lvl5pPr>
      <a:lvl6pPr marL="1606794" algn="l" defTabSz="321357" rtl="0" eaLnBrk="1" latinLnBrk="0" hangingPunct="1">
        <a:defRPr sz="1300" kern="1200">
          <a:solidFill>
            <a:schemeClr val="tx1"/>
          </a:solidFill>
          <a:latin typeface="+mn-lt"/>
          <a:ea typeface="+mn-ea"/>
          <a:cs typeface="+mn-cs"/>
        </a:defRPr>
      </a:lvl6pPr>
      <a:lvl7pPr marL="1928151" algn="l" defTabSz="321357" rtl="0" eaLnBrk="1" latinLnBrk="0" hangingPunct="1">
        <a:defRPr sz="1300" kern="1200">
          <a:solidFill>
            <a:schemeClr val="tx1"/>
          </a:solidFill>
          <a:latin typeface="+mn-lt"/>
          <a:ea typeface="+mn-ea"/>
          <a:cs typeface="+mn-cs"/>
        </a:defRPr>
      </a:lvl7pPr>
      <a:lvl8pPr marL="2249511" algn="l" defTabSz="321357" rtl="0" eaLnBrk="1" latinLnBrk="0" hangingPunct="1">
        <a:defRPr sz="1300" kern="1200">
          <a:solidFill>
            <a:schemeClr val="tx1"/>
          </a:solidFill>
          <a:latin typeface="+mn-lt"/>
          <a:ea typeface="+mn-ea"/>
          <a:cs typeface="+mn-cs"/>
        </a:defRPr>
      </a:lvl8pPr>
      <a:lvl9pPr marL="2570870" algn="l" defTabSz="321357" rtl="0" eaLnBrk="1" latinLnBrk="0" hangingPunct="1">
        <a:defRPr sz="1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589359" y="1482328"/>
            <a:ext cx="4295180" cy="2232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03" tIns="35703" rIns="35703" bIns="35703" numCol="1" anchor="b" anchorCtr="0" compatLnSpc="1">
            <a:prstTxWarp prst="textNoShape">
              <a:avLst/>
            </a:prstTxWarp>
          </a:bodyPr>
          <a:lstStyle/>
          <a:p>
            <a:pPr lvl="0"/>
            <a:r>
              <a:rPr lang="en-US" smtClean="0">
                <a:sym typeface="Papyrus" charset="0"/>
              </a:rPr>
              <a:t>Click to edit Master title style</a:t>
            </a:r>
            <a:endParaRPr lang="en-US">
              <a:sym typeface="Papyrus" charset="0"/>
            </a:endParaRPr>
          </a:p>
        </p:txBody>
      </p:sp>
      <p:sp>
        <p:nvSpPr>
          <p:cNvPr id="8194" name="Rectangle 2"/>
          <p:cNvSpPr>
            <a:spLocks noGrp="1" noChangeArrowheads="1"/>
          </p:cNvSpPr>
          <p:nvPr>
            <p:ph type="body" idx="1"/>
          </p:nvPr>
        </p:nvSpPr>
        <p:spPr bwMode="auto">
          <a:xfrm>
            <a:off x="589359" y="3768335"/>
            <a:ext cx="4295180" cy="164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03" tIns="35703" rIns="35703" bIns="35703" numCol="1" anchor="t"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endParaRPr lang="en-US">
              <a:sym typeface="Papyrus" charset="0"/>
            </a:endParaRPr>
          </a:p>
        </p:txBody>
      </p:sp>
      <p:grpSp>
        <p:nvGrpSpPr>
          <p:cNvPr id="8197" name="Group 5"/>
          <p:cNvGrpSpPr>
            <a:grpSpLocks/>
          </p:cNvGrpSpPr>
          <p:nvPr/>
        </p:nvGrpSpPr>
        <p:grpSpPr bwMode="auto">
          <a:xfrm>
            <a:off x="-17860" y="-17852"/>
            <a:ext cx="9179719" cy="6875859"/>
            <a:chOff x="0" y="0"/>
            <a:chExt cx="8224" cy="6160"/>
          </a:xfrm>
        </p:grpSpPr>
        <p:sp>
          <p:nvSpPr>
            <p:cNvPr id="8195"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8196"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p:txStyles>
    <p:titleStyle>
      <a:lvl1pPr algn="ctr" rtl="0" eaLnBrk="1" fontAlgn="base" hangingPunct="1">
        <a:spcBef>
          <a:spcPct val="0"/>
        </a:spcBef>
        <a:spcAft>
          <a:spcPct val="0"/>
        </a:spcAft>
        <a:defRPr sz="4200">
          <a:solidFill>
            <a:schemeClr val="tx1"/>
          </a:solidFill>
          <a:latin typeface="+mj-lt"/>
          <a:ea typeface="+mj-ea"/>
          <a:cs typeface="+mj-cs"/>
          <a:sym typeface="Papyrus" charset="0"/>
        </a:defRPr>
      </a:lvl1pPr>
      <a:lvl2pPr algn="ctr" rtl="0" eaLnBrk="1" fontAlgn="base" hangingPunct="1">
        <a:spcBef>
          <a:spcPct val="0"/>
        </a:spcBef>
        <a:spcAft>
          <a:spcPct val="0"/>
        </a:spcAft>
        <a:defRPr sz="4200">
          <a:solidFill>
            <a:schemeClr val="tx1"/>
          </a:solidFill>
          <a:latin typeface="Papyrus" charset="0"/>
          <a:ea typeface="ヒラギノ角ゴ ProN W3" charset="0"/>
          <a:cs typeface="ヒラギノ角ゴ ProN W3" charset="0"/>
          <a:sym typeface="Papyrus" charset="0"/>
        </a:defRPr>
      </a:lvl2pPr>
      <a:lvl3pPr algn="ctr" rtl="0" eaLnBrk="1" fontAlgn="base" hangingPunct="1">
        <a:spcBef>
          <a:spcPct val="0"/>
        </a:spcBef>
        <a:spcAft>
          <a:spcPct val="0"/>
        </a:spcAft>
        <a:defRPr sz="4200">
          <a:solidFill>
            <a:schemeClr val="tx1"/>
          </a:solidFill>
          <a:latin typeface="Papyrus" charset="0"/>
          <a:ea typeface="ヒラギノ角ゴ ProN W3" charset="0"/>
          <a:cs typeface="ヒラギノ角ゴ ProN W3" charset="0"/>
          <a:sym typeface="Papyrus" charset="0"/>
        </a:defRPr>
      </a:lvl3pPr>
      <a:lvl4pPr algn="ctr" rtl="0" eaLnBrk="1" fontAlgn="base" hangingPunct="1">
        <a:spcBef>
          <a:spcPct val="0"/>
        </a:spcBef>
        <a:spcAft>
          <a:spcPct val="0"/>
        </a:spcAft>
        <a:defRPr sz="4200">
          <a:solidFill>
            <a:schemeClr val="tx1"/>
          </a:solidFill>
          <a:latin typeface="Papyrus" charset="0"/>
          <a:ea typeface="ヒラギノ角ゴ ProN W3" charset="0"/>
          <a:cs typeface="ヒラギノ角ゴ ProN W3" charset="0"/>
          <a:sym typeface="Papyrus" charset="0"/>
        </a:defRPr>
      </a:lvl4pPr>
      <a:lvl5pPr algn="ctr" rtl="0" eaLnBrk="1" fontAlgn="base" hangingPunct="1">
        <a:spcBef>
          <a:spcPct val="0"/>
        </a:spcBef>
        <a:spcAft>
          <a:spcPct val="0"/>
        </a:spcAft>
        <a:defRPr sz="4200">
          <a:solidFill>
            <a:schemeClr val="tx1"/>
          </a:solidFill>
          <a:latin typeface="Papyrus" charset="0"/>
          <a:ea typeface="ヒラギノ角ゴ ProN W3" charset="0"/>
          <a:cs typeface="ヒラギノ角ゴ ProN W3" charset="0"/>
          <a:sym typeface="Papyrus" charset="0"/>
        </a:defRPr>
      </a:lvl5pPr>
      <a:lvl6pPr marL="321341" algn="ctr" rtl="0" eaLnBrk="1" fontAlgn="base" hangingPunct="1">
        <a:spcBef>
          <a:spcPct val="0"/>
        </a:spcBef>
        <a:spcAft>
          <a:spcPct val="0"/>
        </a:spcAft>
        <a:defRPr sz="4200">
          <a:solidFill>
            <a:schemeClr val="tx1"/>
          </a:solidFill>
          <a:latin typeface="Papyrus" charset="0"/>
          <a:ea typeface="ヒラギノ角ゴ ProN W3" charset="0"/>
          <a:cs typeface="ヒラギノ角ゴ ProN W3" charset="0"/>
          <a:sym typeface="Papyrus" charset="0"/>
        </a:defRPr>
      </a:lvl6pPr>
      <a:lvl7pPr marL="642684" algn="ctr" rtl="0" eaLnBrk="1" fontAlgn="base" hangingPunct="1">
        <a:spcBef>
          <a:spcPct val="0"/>
        </a:spcBef>
        <a:spcAft>
          <a:spcPct val="0"/>
        </a:spcAft>
        <a:defRPr sz="4200">
          <a:solidFill>
            <a:schemeClr val="tx1"/>
          </a:solidFill>
          <a:latin typeface="Papyrus" charset="0"/>
          <a:ea typeface="ヒラギノ角ゴ ProN W3" charset="0"/>
          <a:cs typeface="ヒラギノ角ゴ ProN W3" charset="0"/>
          <a:sym typeface="Papyrus" charset="0"/>
        </a:defRPr>
      </a:lvl7pPr>
      <a:lvl8pPr marL="964025" algn="ctr" rtl="0" eaLnBrk="1" fontAlgn="base" hangingPunct="1">
        <a:spcBef>
          <a:spcPct val="0"/>
        </a:spcBef>
        <a:spcAft>
          <a:spcPct val="0"/>
        </a:spcAft>
        <a:defRPr sz="4200">
          <a:solidFill>
            <a:schemeClr val="tx1"/>
          </a:solidFill>
          <a:latin typeface="Papyrus" charset="0"/>
          <a:ea typeface="ヒラギノ角ゴ ProN W3" charset="0"/>
          <a:cs typeface="ヒラギノ角ゴ ProN W3" charset="0"/>
          <a:sym typeface="Papyrus" charset="0"/>
        </a:defRPr>
      </a:lvl8pPr>
      <a:lvl9pPr marL="1285368" algn="ctr" rtl="0" eaLnBrk="1" fontAlgn="base" hangingPunct="1">
        <a:spcBef>
          <a:spcPct val="0"/>
        </a:spcBef>
        <a:spcAft>
          <a:spcPct val="0"/>
        </a:spcAft>
        <a:defRPr sz="4200">
          <a:solidFill>
            <a:schemeClr val="tx1"/>
          </a:solidFill>
          <a:latin typeface="Papyrus" charset="0"/>
          <a:ea typeface="ヒラギノ角ゴ ProN W3" charset="0"/>
          <a:cs typeface="ヒラギノ角ゴ ProN W3" charset="0"/>
          <a:sym typeface="Papyrus" charset="0"/>
        </a:defRPr>
      </a:lvl9pPr>
    </p:titleStyle>
    <p:bodyStyle>
      <a:lvl1pPr algn="ctr" rtl="0" eaLnBrk="1" fontAlgn="base" hangingPunct="1">
        <a:spcBef>
          <a:spcPct val="0"/>
        </a:spcBef>
        <a:spcAft>
          <a:spcPct val="0"/>
        </a:spcAft>
        <a:defRPr sz="2100">
          <a:solidFill>
            <a:schemeClr val="tx1"/>
          </a:solidFill>
          <a:latin typeface="+mn-lt"/>
          <a:ea typeface="+mn-ea"/>
          <a:cs typeface="+mn-cs"/>
          <a:sym typeface="Papyrus" charset="0"/>
        </a:defRPr>
      </a:lvl1pPr>
      <a:lvl2pPr algn="ctr" rtl="0" eaLnBrk="1" fontAlgn="base" hangingPunct="1">
        <a:spcBef>
          <a:spcPct val="0"/>
        </a:spcBef>
        <a:spcAft>
          <a:spcPct val="0"/>
        </a:spcAft>
        <a:defRPr sz="2100">
          <a:solidFill>
            <a:schemeClr val="tx1"/>
          </a:solidFill>
          <a:latin typeface="+mn-lt"/>
          <a:ea typeface="+mn-ea"/>
          <a:cs typeface="+mn-cs"/>
          <a:sym typeface="Papyrus" charset="0"/>
        </a:defRPr>
      </a:lvl2pPr>
      <a:lvl3pPr algn="ctr" rtl="0" eaLnBrk="1" fontAlgn="base" hangingPunct="1">
        <a:spcBef>
          <a:spcPct val="0"/>
        </a:spcBef>
        <a:spcAft>
          <a:spcPct val="0"/>
        </a:spcAft>
        <a:defRPr sz="2100">
          <a:solidFill>
            <a:schemeClr val="tx1"/>
          </a:solidFill>
          <a:latin typeface="+mn-lt"/>
          <a:ea typeface="+mn-ea"/>
          <a:cs typeface="+mn-cs"/>
          <a:sym typeface="Papyrus" charset="0"/>
        </a:defRPr>
      </a:lvl3pPr>
      <a:lvl4pPr algn="ctr" rtl="0" eaLnBrk="1" fontAlgn="base" hangingPunct="1">
        <a:spcBef>
          <a:spcPct val="0"/>
        </a:spcBef>
        <a:spcAft>
          <a:spcPct val="0"/>
        </a:spcAft>
        <a:defRPr sz="2100">
          <a:solidFill>
            <a:schemeClr val="tx1"/>
          </a:solidFill>
          <a:latin typeface="+mn-lt"/>
          <a:ea typeface="+mn-ea"/>
          <a:cs typeface="+mn-cs"/>
          <a:sym typeface="Papyrus" charset="0"/>
        </a:defRPr>
      </a:lvl4pPr>
      <a:lvl5pPr algn="ctr" rtl="0" eaLnBrk="1" fontAlgn="base" hangingPunct="1">
        <a:spcBef>
          <a:spcPct val="0"/>
        </a:spcBef>
        <a:spcAft>
          <a:spcPct val="0"/>
        </a:spcAft>
        <a:defRPr sz="2100">
          <a:solidFill>
            <a:schemeClr val="tx1"/>
          </a:solidFill>
          <a:latin typeface="+mn-lt"/>
          <a:ea typeface="+mn-ea"/>
          <a:cs typeface="+mn-cs"/>
          <a:sym typeface="Papyrus" charset="0"/>
        </a:defRPr>
      </a:lvl5pPr>
      <a:lvl6pPr marL="321341" algn="ctr" rtl="0" eaLnBrk="1" fontAlgn="base" hangingPunct="1">
        <a:spcBef>
          <a:spcPct val="0"/>
        </a:spcBef>
        <a:spcAft>
          <a:spcPct val="0"/>
        </a:spcAft>
        <a:defRPr sz="2100">
          <a:solidFill>
            <a:schemeClr val="tx1"/>
          </a:solidFill>
          <a:latin typeface="+mn-lt"/>
          <a:ea typeface="+mn-ea"/>
          <a:cs typeface="+mn-cs"/>
          <a:sym typeface="Papyrus" charset="0"/>
        </a:defRPr>
      </a:lvl6pPr>
      <a:lvl7pPr marL="642684" algn="ctr" rtl="0" eaLnBrk="1" fontAlgn="base" hangingPunct="1">
        <a:spcBef>
          <a:spcPct val="0"/>
        </a:spcBef>
        <a:spcAft>
          <a:spcPct val="0"/>
        </a:spcAft>
        <a:defRPr sz="2100">
          <a:solidFill>
            <a:schemeClr val="tx1"/>
          </a:solidFill>
          <a:latin typeface="+mn-lt"/>
          <a:ea typeface="+mn-ea"/>
          <a:cs typeface="+mn-cs"/>
          <a:sym typeface="Papyrus" charset="0"/>
        </a:defRPr>
      </a:lvl7pPr>
      <a:lvl8pPr marL="964025" algn="ctr" rtl="0" eaLnBrk="1" fontAlgn="base" hangingPunct="1">
        <a:spcBef>
          <a:spcPct val="0"/>
        </a:spcBef>
        <a:spcAft>
          <a:spcPct val="0"/>
        </a:spcAft>
        <a:defRPr sz="2100">
          <a:solidFill>
            <a:schemeClr val="tx1"/>
          </a:solidFill>
          <a:latin typeface="+mn-lt"/>
          <a:ea typeface="+mn-ea"/>
          <a:cs typeface="+mn-cs"/>
          <a:sym typeface="Papyrus" charset="0"/>
        </a:defRPr>
      </a:lvl8pPr>
      <a:lvl9pPr marL="1285368" algn="ctr" rtl="0" eaLnBrk="1" fontAlgn="base" hangingPunct="1">
        <a:spcBef>
          <a:spcPct val="0"/>
        </a:spcBef>
        <a:spcAft>
          <a:spcPct val="0"/>
        </a:spcAft>
        <a:defRPr sz="2100">
          <a:solidFill>
            <a:schemeClr val="tx1"/>
          </a:solidFill>
          <a:latin typeface="+mn-lt"/>
          <a:ea typeface="+mn-ea"/>
          <a:cs typeface="+mn-cs"/>
          <a:sym typeface="Papyrus" charset="0"/>
        </a:defRPr>
      </a:lvl9pPr>
    </p:bodyStyle>
    <p:otherStyle>
      <a:defPPr>
        <a:defRPr lang="en-US"/>
      </a:defPPr>
      <a:lvl1pPr marL="0" algn="l" defTabSz="321341" rtl="0" eaLnBrk="1" latinLnBrk="0" hangingPunct="1">
        <a:defRPr sz="1300" kern="1200">
          <a:solidFill>
            <a:schemeClr val="tx1"/>
          </a:solidFill>
          <a:latin typeface="+mn-lt"/>
          <a:ea typeface="+mn-ea"/>
          <a:cs typeface="+mn-cs"/>
        </a:defRPr>
      </a:lvl1pPr>
      <a:lvl2pPr marL="321341" algn="l" defTabSz="321341" rtl="0" eaLnBrk="1" latinLnBrk="0" hangingPunct="1">
        <a:defRPr sz="1300" kern="1200">
          <a:solidFill>
            <a:schemeClr val="tx1"/>
          </a:solidFill>
          <a:latin typeface="+mn-lt"/>
          <a:ea typeface="+mn-ea"/>
          <a:cs typeface="+mn-cs"/>
        </a:defRPr>
      </a:lvl2pPr>
      <a:lvl3pPr marL="642684" algn="l" defTabSz="321341" rtl="0" eaLnBrk="1" latinLnBrk="0" hangingPunct="1">
        <a:defRPr sz="1300" kern="1200">
          <a:solidFill>
            <a:schemeClr val="tx1"/>
          </a:solidFill>
          <a:latin typeface="+mn-lt"/>
          <a:ea typeface="+mn-ea"/>
          <a:cs typeface="+mn-cs"/>
        </a:defRPr>
      </a:lvl3pPr>
      <a:lvl4pPr marL="964025" algn="l" defTabSz="321341" rtl="0" eaLnBrk="1" latinLnBrk="0" hangingPunct="1">
        <a:defRPr sz="1300" kern="1200">
          <a:solidFill>
            <a:schemeClr val="tx1"/>
          </a:solidFill>
          <a:latin typeface="+mn-lt"/>
          <a:ea typeface="+mn-ea"/>
          <a:cs typeface="+mn-cs"/>
        </a:defRPr>
      </a:lvl4pPr>
      <a:lvl5pPr marL="1285368" algn="l" defTabSz="321341" rtl="0" eaLnBrk="1" latinLnBrk="0" hangingPunct="1">
        <a:defRPr sz="1300" kern="1200">
          <a:solidFill>
            <a:schemeClr val="tx1"/>
          </a:solidFill>
          <a:latin typeface="+mn-lt"/>
          <a:ea typeface="+mn-ea"/>
          <a:cs typeface="+mn-cs"/>
        </a:defRPr>
      </a:lvl5pPr>
      <a:lvl6pPr marL="1606711" algn="l" defTabSz="321341" rtl="0" eaLnBrk="1" latinLnBrk="0" hangingPunct="1">
        <a:defRPr sz="1300" kern="1200">
          <a:solidFill>
            <a:schemeClr val="tx1"/>
          </a:solidFill>
          <a:latin typeface="+mn-lt"/>
          <a:ea typeface="+mn-ea"/>
          <a:cs typeface="+mn-cs"/>
        </a:defRPr>
      </a:lvl6pPr>
      <a:lvl7pPr marL="1928052" algn="l" defTabSz="321341" rtl="0" eaLnBrk="1" latinLnBrk="0" hangingPunct="1">
        <a:defRPr sz="1300" kern="1200">
          <a:solidFill>
            <a:schemeClr val="tx1"/>
          </a:solidFill>
          <a:latin typeface="+mn-lt"/>
          <a:ea typeface="+mn-ea"/>
          <a:cs typeface="+mn-cs"/>
        </a:defRPr>
      </a:lvl7pPr>
      <a:lvl8pPr marL="2249396" algn="l" defTabSz="321341" rtl="0" eaLnBrk="1" latinLnBrk="0" hangingPunct="1">
        <a:defRPr sz="1300" kern="1200">
          <a:solidFill>
            <a:schemeClr val="tx1"/>
          </a:solidFill>
          <a:latin typeface="+mn-lt"/>
          <a:ea typeface="+mn-ea"/>
          <a:cs typeface="+mn-cs"/>
        </a:defRPr>
      </a:lvl8pPr>
      <a:lvl9pPr marL="2570738" algn="l" defTabSz="321341"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p:txBody>
          <a:bodyPr/>
          <a:lstStyle/>
          <a:p>
            <a:r>
              <a:rPr lang="en-US" altLang="en-US" dirty="0">
                <a:solidFill>
                  <a:srgbClr val="FFFFFF"/>
                </a:solidFill>
                <a:effectLst>
                  <a:outerShdw blurRad="38100" dist="38100" dir="2700000" algn="tl">
                    <a:srgbClr val="000000"/>
                  </a:outerShdw>
                </a:effectLst>
              </a:rPr>
              <a:t>Christ’s Appearance To John</a:t>
            </a:r>
          </a:p>
        </p:txBody>
      </p:sp>
      <p:sp>
        <p:nvSpPr>
          <p:cNvPr id="38915" name="Rectangle 3"/>
          <p:cNvSpPr>
            <a:spLocks noGrp="1" noChangeArrowheads="1"/>
          </p:cNvSpPr>
          <p:nvPr>
            <p:ph type="subTitle" idx="1"/>
          </p:nvPr>
        </p:nvSpPr>
        <p:spPr/>
        <p:txBody>
          <a:bodyPr/>
          <a:lstStyle/>
          <a:p>
            <a:r>
              <a:rPr lang="en-US" altLang="en-US" dirty="0"/>
              <a:t>Revelation 1:9-20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768" decel="100000"/>
                                        <p:tgtEl>
                                          <p:spTgt spid="38914"/>
                                        </p:tgtEl>
                                      </p:cBhvr>
                                    </p:animEffect>
                                    <p:animScale>
                                      <p:cBhvr>
                                        <p:cTn id="8" dur="768" decel="100000"/>
                                        <p:tgtEl>
                                          <p:spTgt spid="38914"/>
                                        </p:tgtEl>
                                      </p:cBhvr>
                                      <p:from x="10000" y="10000"/>
                                      <p:to x="200000" y="450000"/>
                                    </p:animScale>
                                    <p:animScale>
                                      <p:cBhvr>
                                        <p:cTn id="9" dur="1230" accel="100000" fill="hold">
                                          <p:stCondLst>
                                            <p:cond delay="768"/>
                                          </p:stCondLst>
                                        </p:cTn>
                                        <p:tgtEl>
                                          <p:spTgt spid="38914"/>
                                        </p:tgtEl>
                                      </p:cBhvr>
                                      <p:from x="200000" y="450000"/>
                                      <p:to x="100000" y="100000"/>
                                    </p:animScale>
                                    <p:set>
                                      <p:cBhvr>
                                        <p:cTn id="10" dur="768" fill="hold"/>
                                        <p:tgtEl>
                                          <p:spTgt spid="38914"/>
                                        </p:tgtEl>
                                        <p:attrNameLst>
                                          <p:attrName>ppt_x</p:attrName>
                                        </p:attrNameLst>
                                      </p:cBhvr>
                                      <p:to>
                                        <p:strVal val="(0.5)"/>
                                      </p:to>
                                    </p:set>
                                    <p:anim from="(0.5)" to="(#ppt_x)" calcmode="lin" valueType="num">
                                      <p:cBhvr>
                                        <p:cTn id="11" dur="1230" accel="100000" fill="hold">
                                          <p:stCondLst>
                                            <p:cond delay="768"/>
                                          </p:stCondLst>
                                        </p:cTn>
                                        <p:tgtEl>
                                          <p:spTgt spid="38914"/>
                                        </p:tgtEl>
                                        <p:attrNameLst>
                                          <p:attrName>ppt_x</p:attrName>
                                        </p:attrNameLst>
                                      </p:cBhvr>
                                    </p:anim>
                                    <p:set>
                                      <p:cBhvr>
                                        <p:cTn id="12" dur="768" fill="hold"/>
                                        <p:tgtEl>
                                          <p:spTgt spid="38914"/>
                                        </p:tgtEl>
                                        <p:attrNameLst>
                                          <p:attrName>ppt_y</p:attrName>
                                        </p:attrNameLst>
                                      </p:cBhvr>
                                      <p:to>
                                        <p:strVal val="(#ppt_y+0.4)"/>
                                      </p:to>
                                    </p:set>
                                    <p:anim from="(#ppt_y+0.4)" to="(#ppt_y)" calcmode="lin" valueType="num">
                                      <p:cBhvr>
                                        <p:cTn id="13" dur="1230" accel="100000" fill="hold">
                                          <p:stCondLst>
                                            <p:cond delay="768"/>
                                          </p:stCondLst>
                                        </p:cTn>
                                        <p:tgtEl>
                                          <p:spTgt spid="38914"/>
                                        </p:tgtEl>
                                        <p:attrNameLst>
                                          <p:attrName>ppt_y</p:attrName>
                                        </p:attrNameLst>
                                      </p:cBhvr>
                                    </p:anim>
                                  </p:childTnLst>
                                </p:cTn>
                              </p:par>
                            </p:childTnLst>
                          </p:cTn>
                        </p:par>
                        <p:par>
                          <p:cTn id="14" fill="hold" nodeType="afterGroup">
                            <p:stCondLst>
                              <p:cond delay="1998"/>
                            </p:stCondLst>
                            <p:childTnLst>
                              <p:par>
                                <p:cTn id="15" presetID="53" presetClass="entr" presetSubtype="0" fill="hold" grpId="0" nodeType="afterEffect">
                                  <p:stCondLst>
                                    <p:cond delay="0"/>
                                  </p:stCondLst>
                                  <p:childTnLst>
                                    <p:set>
                                      <p:cBhvr>
                                        <p:cTn id="16" dur="1" fill="hold">
                                          <p:stCondLst>
                                            <p:cond delay="0"/>
                                          </p:stCondLst>
                                        </p:cTn>
                                        <p:tgtEl>
                                          <p:spTgt spid="38915">
                                            <p:txEl>
                                              <p:pRg st="0" end="0"/>
                                            </p:txEl>
                                          </p:spTgt>
                                        </p:tgtEl>
                                        <p:attrNameLst>
                                          <p:attrName>style.visibility</p:attrName>
                                        </p:attrNameLst>
                                      </p:cBhvr>
                                      <p:to>
                                        <p:strVal val="visible"/>
                                      </p:to>
                                    </p:set>
                                    <p:anim calcmode="lin" valueType="num">
                                      <p:cBhvr>
                                        <p:cTn id="17" dur="500" fill="hold"/>
                                        <p:tgtEl>
                                          <p:spTgt spid="38915">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8915">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89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z="3600"/>
              <a:t>“Lord’s Day,” “Ark of the Covenant,” &amp; “The Sabbath”</a:t>
            </a:r>
          </a:p>
        </p:txBody>
      </p:sp>
      <p:sp>
        <p:nvSpPr>
          <p:cNvPr id="49155" name="Text Box 3"/>
          <p:cNvSpPr txBox="1">
            <a:spLocks noChangeArrowheads="1"/>
          </p:cNvSpPr>
          <p:nvPr/>
        </p:nvSpPr>
        <p:spPr bwMode="auto">
          <a:xfrm>
            <a:off x="0" y="1752600"/>
            <a:ext cx="9144000" cy="5203825"/>
          </a:xfrm>
          <a:prstGeom prst="rect">
            <a:avLst/>
          </a:prstGeom>
          <a:solidFill>
            <a:schemeClr val="tx1"/>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400">
                <a:solidFill>
                  <a:schemeClr val="bg1"/>
                </a:solidFill>
              </a:rPr>
              <a:t>14  "Return, O backsliding children," says the LORD; "for I am married to you. I will take you, one from a city and two from a family, and I will bring you to Zion.</a:t>
            </a:r>
          </a:p>
          <a:p>
            <a:pPr eaLnBrk="0" hangingPunct="0"/>
            <a:r>
              <a:rPr lang="en-US" altLang="en-US" sz="2400">
                <a:solidFill>
                  <a:schemeClr val="bg1"/>
                </a:solidFill>
              </a:rPr>
              <a:t>15  "And I will give you shepherds according to My heart, who will feed you with knowledge and understanding.</a:t>
            </a:r>
          </a:p>
          <a:p>
            <a:pPr eaLnBrk="0" hangingPunct="0"/>
            <a:r>
              <a:rPr lang="en-US" altLang="en-US" sz="2400">
                <a:solidFill>
                  <a:schemeClr val="bg1"/>
                </a:solidFill>
              </a:rPr>
              <a:t>16  "Then it shall come to pass, when you are multiplied and increased in the land in those days," says the LORD, "that they will say no more, ‘The ark of the covenant of the LORD.’ It shall not come to mind, nor shall they remember it, nor shall they visit it, nor shall it be made anymore.</a:t>
            </a:r>
          </a:p>
          <a:p>
            <a:pPr eaLnBrk="0" hangingPunct="0"/>
            <a:r>
              <a:rPr lang="en-US" altLang="en-US" sz="2400">
                <a:solidFill>
                  <a:schemeClr val="bg1"/>
                </a:solidFill>
              </a:rPr>
              <a:t>17  "At that time Jerusalem shall be called The Throne of the LORD, and all the nations shall be gathered to it, to the name of the LORD, to Jerusalem. No more shall they follow the dictates of their evil hearts.  	--Jeremiah 3:14-17</a:t>
            </a:r>
          </a:p>
        </p:txBody>
      </p:sp>
      <p:sp>
        <p:nvSpPr>
          <p:cNvPr id="49156" name="Line 4"/>
          <p:cNvSpPr>
            <a:spLocks noChangeShapeType="1"/>
          </p:cNvSpPr>
          <p:nvPr/>
        </p:nvSpPr>
        <p:spPr bwMode="auto">
          <a:xfrm>
            <a:off x="1295400" y="3276600"/>
            <a:ext cx="6477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7" name="Rectangle 5"/>
          <p:cNvSpPr>
            <a:spLocks noChangeArrowheads="1"/>
          </p:cNvSpPr>
          <p:nvPr/>
        </p:nvSpPr>
        <p:spPr bwMode="auto">
          <a:xfrm>
            <a:off x="533400" y="3613150"/>
            <a:ext cx="914400" cy="381000"/>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58" name="Line 6"/>
          <p:cNvSpPr>
            <a:spLocks noChangeShapeType="1"/>
          </p:cNvSpPr>
          <p:nvPr/>
        </p:nvSpPr>
        <p:spPr bwMode="auto">
          <a:xfrm>
            <a:off x="609600" y="4724400"/>
            <a:ext cx="67818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9" name="Freeform 7"/>
          <p:cNvSpPr>
            <a:spLocks/>
          </p:cNvSpPr>
          <p:nvPr/>
        </p:nvSpPr>
        <p:spPr bwMode="auto">
          <a:xfrm>
            <a:off x="0" y="4419600"/>
            <a:ext cx="9067800" cy="1066800"/>
          </a:xfrm>
          <a:custGeom>
            <a:avLst/>
            <a:gdLst>
              <a:gd name="T0" fmla="*/ 4848 w 5712"/>
              <a:gd name="T1" fmla="*/ 192 h 672"/>
              <a:gd name="T2" fmla="*/ 4848 w 5712"/>
              <a:gd name="T3" fmla="*/ 0 h 672"/>
              <a:gd name="T4" fmla="*/ 5712 w 5712"/>
              <a:gd name="T5" fmla="*/ 0 h 672"/>
              <a:gd name="T6" fmla="*/ 5712 w 5712"/>
              <a:gd name="T7" fmla="*/ 432 h 672"/>
              <a:gd name="T8" fmla="*/ 2736 w 5712"/>
              <a:gd name="T9" fmla="*/ 432 h 672"/>
              <a:gd name="T10" fmla="*/ 2736 w 5712"/>
              <a:gd name="T11" fmla="*/ 672 h 672"/>
              <a:gd name="T12" fmla="*/ 0 w 5712"/>
              <a:gd name="T13" fmla="*/ 672 h 672"/>
              <a:gd name="T14" fmla="*/ 0 w 5712"/>
              <a:gd name="T15" fmla="*/ 192 h 672"/>
              <a:gd name="T16" fmla="*/ 4848 w 5712"/>
              <a:gd name="T17" fmla="*/ 192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12" h="672">
                <a:moveTo>
                  <a:pt x="4848" y="192"/>
                </a:moveTo>
                <a:lnTo>
                  <a:pt x="4848" y="0"/>
                </a:lnTo>
                <a:lnTo>
                  <a:pt x="5712" y="0"/>
                </a:lnTo>
                <a:lnTo>
                  <a:pt x="5712" y="432"/>
                </a:lnTo>
                <a:lnTo>
                  <a:pt x="2736" y="432"/>
                </a:lnTo>
                <a:lnTo>
                  <a:pt x="2736" y="672"/>
                </a:lnTo>
                <a:lnTo>
                  <a:pt x="0" y="672"/>
                </a:lnTo>
                <a:lnTo>
                  <a:pt x="0" y="192"/>
                </a:lnTo>
                <a:lnTo>
                  <a:pt x="4848" y="192"/>
                </a:lnTo>
                <a:close/>
              </a:path>
            </a:pathLst>
          </a:custGeom>
          <a:noFill/>
          <a:ln w="38100"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barn(inVertical)">
                                      <p:cBhvr>
                                        <p:cTn id="7" dur="500"/>
                                        <p:tgtEl>
                                          <p:spTgt spid="49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157"/>
                                        </p:tgtEl>
                                        <p:attrNameLst>
                                          <p:attrName>style.visibility</p:attrName>
                                        </p:attrNameLst>
                                      </p:cBhvr>
                                      <p:to>
                                        <p:strVal val="visible"/>
                                      </p:to>
                                    </p:set>
                                    <p:animEffect transition="in" filter="fade">
                                      <p:cBhvr>
                                        <p:cTn id="12" dur="2000"/>
                                        <p:tgtEl>
                                          <p:spTgt spid="491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49158"/>
                                        </p:tgtEl>
                                        <p:attrNameLst>
                                          <p:attrName>style.visibility</p:attrName>
                                        </p:attrNameLst>
                                      </p:cBhvr>
                                      <p:to>
                                        <p:strVal val="visible"/>
                                      </p:to>
                                    </p:set>
                                    <p:animEffect transition="in" filter="barn(outVertical)">
                                      <p:cBhvr>
                                        <p:cTn id="17" dur="500"/>
                                        <p:tgtEl>
                                          <p:spTgt spid="491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49159"/>
                                        </p:tgtEl>
                                        <p:attrNameLst>
                                          <p:attrName>style.visibility</p:attrName>
                                        </p:attrNameLst>
                                      </p:cBhvr>
                                      <p:to>
                                        <p:strVal val="visible"/>
                                      </p:to>
                                    </p:set>
                                    <p:animEffect transition="in" filter="barn(inHorizontal)">
                                      <p:cBhvr>
                                        <p:cTn id="22" dur="500"/>
                                        <p:tgtEl>
                                          <p:spTgt spid="49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nimBg="1"/>
      <p:bldP spid="49157" grpId="0" animBg="1"/>
      <p:bldP spid="49158" grpId="0" animBg="1"/>
      <p:bldP spid="491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Jeremiah 3:14-17</a:t>
            </a:r>
          </a:p>
        </p:txBody>
      </p:sp>
      <p:sp>
        <p:nvSpPr>
          <p:cNvPr id="50179" name="Rectangle 3"/>
          <p:cNvSpPr>
            <a:spLocks noGrp="1" noChangeArrowheads="1"/>
          </p:cNvSpPr>
          <p:nvPr>
            <p:ph type="body" idx="1"/>
          </p:nvPr>
        </p:nvSpPr>
        <p:spPr/>
        <p:txBody>
          <a:bodyPr/>
          <a:lstStyle/>
          <a:p>
            <a:r>
              <a:rPr lang="en-US" altLang="en-US" sz="2800"/>
              <a:t>This passage speaks of a good time</a:t>
            </a:r>
          </a:p>
          <a:p>
            <a:r>
              <a:rPr lang="en-US" altLang="en-US" sz="2800"/>
              <a:t>The shepherds are good</a:t>
            </a:r>
          </a:p>
          <a:p>
            <a:r>
              <a:rPr lang="en-US" altLang="en-US" sz="2800"/>
              <a:t>The growth was good</a:t>
            </a:r>
          </a:p>
          <a:p>
            <a:r>
              <a:rPr lang="en-US" altLang="en-US" sz="2800"/>
              <a:t>The ark not coming into “mind” or being “made” is likewise a good thing</a:t>
            </a:r>
          </a:p>
          <a:p>
            <a:r>
              <a:rPr lang="en-US" altLang="en-US" sz="2800">
                <a:latin typeface="Arial Black" pitchFamily="34" charset="0"/>
              </a:rPr>
              <a:t>The</a:t>
            </a:r>
            <a:r>
              <a:rPr lang="en-US" altLang="en-US" sz="2800"/>
              <a:t> </a:t>
            </a:r>
            <a:r>
              <a:rPr lang="en-US" altLang="en-US" sz="2800">
                <a:latin typeface="Arial Black" pitchFamily="34" charset="0"/>
              </a:rPr>
              <a:t>reason</a:t>
            </a:r>
            <a:r>
              <a:rPr lang="en-US" altLang="en-US" sz="2800"/>
              <a:t>: the New Covenant will have come into “mind” and “made”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p:cTn id="7" dur="500" fill="hold"/>
                                        <p:tgtEl>
                                          <p:spTgt spid="501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017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p:cTn id="13" dur="500" fill="hold"/>
                                        <p:tgtEl>
                                          <p:spTgt spid="5017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017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anim calcmode="lin" valueType="num">
                                      <p:cBhvr>
                                        <p:cTn id="19" dur="500" fill="hold"/>
                                        <p:tgtEl>
                                          <p:spTgt spid="5017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017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0179">
                                            <p:txEl>
                                              <p:pRg st="3" end="3"/>
                                            </p:txEl>
                                          </p:spTgt>
                                        </p:tgtEl>
                                        <p:attrNameLst>
                                          <p:attrName>style.visibility</p:attrName>
                                        </p:attrNameLst>
                                      </p:cBhvr>
                                      <p:to>
                                        <p:strVal val="visible"/>
                                      </p:to>
                                    </p:set>
                                    <p:anim calcmode="lin" valueType="num">
                                      <p:cBhvr>
                                        <p:cTn id="25" dur="500" fill="hold"/>
                                        <p:tgtEl>
                                          <p:spTgt spid="5017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017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0179">
                                            <p:txEl>
                                              <p:pRg st="4" end="4"/>
                                            </p:txEl>
                                          </p:spTgt>
                                        </p:tgtEl>
                                        <p:attrNameLst>
                                          <p:attrName>style.visibility</p:attrName>
                                        </p:attrNameLst>
                                      </p:cBhvr>
                                      <p:to>
                                        <p:strVal val="visible"/>
                                      </p:to>
                                    </p:set>
                                    <p:anim calcmode="lin" valueType="num">
                                      <p:cBhvr>
                                        <p:cTn id="31" dur="500" fill="hold"/>
                                        <p:tgtEl>
                                          <p:spTgt spid="5017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0179">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133600" y="76200"/>
            <a:ext cx="6400800" cy="1447800"/>
          </a:xfrm>
        </p:spPr>
        <p:txBody>
          <a:bodyPr/>
          <a:lstStyle/>
          <a:p>
            <a:r>
              <a:rPr lang="en-US" altLang="en-US"/>
              <a:t>Jeremiah 31:31-34</a:t>
            </a:r>
          </a:p>
        </p:txBody>
      </p:sp>
      <p:sp>
        <p:nvSpPr>
          <p:cNvPr id="51203" name="Text Box 3"/>
          <p:cNvSpPr txBox="1">
            <a:spLocks noChangeArrowheads="1"/>
          </p:cNvSpPr>
          <p:nvPr/>
        </p:nvSpPr>
        <p:spPr bwMode="auto">
          <a:xfrm>
            <a:off x="0" y="1289050"/>
            <a:ext cx="9144000" cy="5568950"/>
          </a:xfrm>
          <a:prstGeom prst="rect">
            <a:avLst/>
          </a:prstGeom>
          <a:solidFill>
            <a:schemeClr val="tx1"/>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400">
                <a:solidFill>
                  <a:schemeClr val="bg1"/>
                </a:solidFill>
              </a:rPr>
              <a:t>31  "Behold, the days are coming, says the LORD, when I will make a new covenant with the house of Israel and with the house of Judah—</a:t>
            </a:r>
          </a:p>
          <a:p>
            <a:pPr eaLnBrk="0" hangingPunct="0"/>
            <a:r>
              <a:rPr lang="en-US" altLang="en-US" sz="2400">
                <a:solidFill>
                  <a:schemeClr val="bg1"/>
                </a:solidFill>
              </a:rPr>
              <a:t>32  "not according to the covenant that I made with their fathers in the day that I took them by the hand to lead them out of the land of Egypt, My covenant which they broke, though I was a husband to them, says the LORD.</a:t>
            </a:r>
          </a:p>
          <a:p>
            <a:pPr eaLnBrk="0" hangingPunct="0"/>
            <a:r>
              <a:rPr lang="en-US" altLang="en-US" sz="2400">
                <a:solidFill>
                  <a:schemeClr val="bg1"/>
                </a:solidFill>
              </a:rPr>
              <a:t>33  "But this is the covenant that I will make with the house of Israel after those days, says the LORD: I will put My law in their minds, and write it on their hearts; and I will be their God, and they shall be My people.</a:t>
            </a:r>
          </a:p>
          <a:p>
            <a:pPr eaLnBrk="0" hangingPunct="0"/>
            <a:r>
              <a:rPr lang="en-US" altLang="en-US" sz="2400">
                <a:solidFill>
                  <a:schemeClr val="bg1"/>
                </a:solidFill>
              </a:rPr>
              <a:t>34  "No more shall every man teach his neighbor, and every man his brother, saying, ‘Know the LORD,’ for they all shall know Me, from the least of them to the greatest of them, says the LORD. For I will forgive their iniquity, and their sin I will remember no more."</a:t>
            </a:r>
          </a:p>
        </p:txBody>
      </p:sp>
      <p:sp>
        <p:nvSpPr>
          <p:cNvPr id="51204" name="Line 4"/>
          <p:cNvSpPr>
            <a:spLocks noChangeShapeType="1"/>
          </p:cNvSpPr>
          <p:nvPr/>
        </p:nvSpPr>
        <p:spPr bwMode="auto">
          <a:xfrm>
            <a:off x="762000" y="2743200"/>
            <a:ext cx="7848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5" name="Line 5"/>
          <p:cNvSpPr>
            <a:spLocks noChangeShapeType="1"/>
          </p:cNvSpPr>
          <p:nvPr/>
        </p:nvSpPr>
        <p:spPr bwMode="auto">
          <a:xfrm>
            <a:off x="0" y="6781800"/>
            <a:ext cx="8610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barn(inVertical)">
                                      <p:cBhvr>
                                        <p:cTn id="7" dur="500"/>
                                        <p:tgtEl>
                                          <p:spTgt spid="512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1205"/>
                                        </p:tgtEl>
                                        <p:attrNameLst>
                                          <p:attrName>style.visibility</p:attrName>
                                        </p:attrNameLst>
                                      </p:cBhvr>
                                      <p:to>
                                        <p:strVal val="visible"/>
                                      </p:to>
                                    </p:set>
                                    <p:animEffect transition="in" filter="barn(outVertical)">
                                      <p:cBhvr>
                                        <p:cTn id="12"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nimBg="1"/>
      <p:bldP spid="5120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600200" y="457200"/>
            <a:ext cx="3886200" cy="2324100"/>
          </a:xfrm>
          <a:prstGeom prst="rect">
            <a:avLst/>
          </a:prstGeom>
          <a:solidFill>
            <a:schemeClr val="folHlink"/>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3200">
                <a:solidFill>
                  <a:schemeClr val="bg1"/>
                </a:solidFill>
              </a:rPr>
              <a:t>Jeremiah 3:14-17</a:t>
            </a:r>
          </a:p>
          <a:p>
            <a:pPr eaLnBrk="0" hangingPunct="0">
              <a:spcBef>
                <a:spcPct val="50000"/>
              </a:spcBef>
            </a:pPr>
            <a:r>
              <a:rPr lang="en-US" altLang="en-US" sz="3200">
                <a:solidFill>
                  <a:schemeClr val="bg1"/>
                </a:solidFill>
              </a:rPr>
              <a:t>(Ark of covenant will no longer come to mind nor be made)</a:t>
            </a:r>
          </a:p>
        </p:txBody>
      </p:sp>
      <p:sp>
        <p:nvSpPr>
          <p:cNvPr id="52227" name="Text Box 3"/>
          <p:cNvSpPr txBox="1">
            <a:spLocks noChangeArrowheads="1"/>
          </p:cNvSpPr>
          <p:nvPr/>
        </p:nvSpPr>
        <p:spPr bwMode="auto">
          <a:xfrm>
            <a:off x="1600200" y="3635375"/>
            <a:ext cx="3886200" cy="2079625"/>
          </a:xfrm>
          <a:prstGeom prst="rect">
            <a:avLst/>
          </a:prstGeom>
          <a:solidFill>
            <a:srgbClr val="000000"/>
          </a:solidFill>
          <a:ln w="381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3200">
                <a:solidFill>
                  <a:schemeClr val="bg1"/>
                </a:solidFill>
              </a:rPr>
              <a:t>Jeremiah 31:31-34</a:t>
            </a:r>
          </a:p>
          <a:p>
            <a:pPr eaLnBrk="0" hangingPunct="0"/>
            <a:r>
              <a:rPr lang="en-US" altLang="en-US" sz="3200">
                <a:solidFill>
                  <a:schemeClr val="bg1"/>
                </a:solidFill>
              </a:rPr>
              <a:t>(New Covenant will not be according to the Old Covenant)</a:t>
            </a:r>
          </a:p>
        </p:txBody>
      </p:sp>
      <p:sp>
        <p:nvSpPr>
          <p:cNvPr id="52228" name="Text Box 4"/>
          <p:cNvSpPr txBox="1">
            <a:spLocks noChangeArrowheads="1"/>
          </p:cNvSpPr>
          <p:nvPr/>
        </p:nvSpPr>
        <p:spPr bwMode="auto">
          <a:xfrm>
            <a:off x="5638800" y="-76200"/>
            <a:ext cx="3505200" cy="703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0" hangingPunct="0">
              <a:spcBef>
                <a:spcPct val="50000"/>
              </a:spcBef>
            </a:pPr>
            <a:r>
              <a:rPr lang="en-US" altLang="en-US" sz="2600"/>
              <a:t> -  sabbath command was in the ark of the covenant (Deut. 4:13; 1 Kin. 8:9)</a:t>
            </a:r>
          </a:p>
          <a:p>
            <a:pPr eaLnBrk="0" hangingPunct="0">
              <a:spcBef>
                <a:spcPct val="50000"/>
              </a:spcBef>
            </a:pPr>
            <a:r>
              <a:rPr lang="en-US" altLang="en-US" sz="2600"/>
              <a:t>-  if ark doesn’t come to mind, then sabbath doesn’t come to mind</a:t>
            </a:r>
          </a:p>
          <a:p>
            <a:pPr eaLnBrk="0" hangingPunct="0">
              <a:spcBef>
                <a:spcPct val="50000"/>
              </a:spcBef>
            </a:pPr>
            <a:r>
              <a:rPr lang="en-US" altLang="en-US" sz="2600"/>
              <a:t>-  if ark is not “made” then sabbath is not “made”</a:t>
            </a:r>
          </a:p>
          <a:p>
            <a:pPr eaLnBrk="0" hangingPunct="0">
              <a:spcBef>
                <a:spcPct val="50000"/>
              </a:spcBef>
            </a:pPr>
            <a:r>
              <a:rPr lang="en-US" altLang="en-US" sz="2600"/>
              <a:t>-  Sabbatarians must prove that the sabbath command is of the “New Covenant”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ppt_x"/>
                                          </p:val>
                                        </p:tav>
                                        <p:tav tm="100000">
                                          <p:val>
                                            <p:strVal val="#ppt_x"/>
                                          </p:val>
                                        </p:tav>
                                      </p:tavLst>
                                    </p:anim>
                                    <p:anim calcmode="lin" valueType="num">
                                      <p:cBhvr additive="base">
                                        <p:cTn id="8" dur="500" fill="hold"/>
                                        <p:tgtEl>
                                          <p:spTgt spid="52226"/>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227"/>
                                        </p:tgtEl>
                                        <p:attrNameLst>
                                          <p:attrName>style.visibility</p:attrName>
                                        </p:attrNameLst>
                                      </p:cBhvr>
                                      <p:to>
                                        <p:strVal val="visible"/>
                                      </p:to>
                                    </p:set>
                                    <p:anim calcmode="lin" valueType="num">
                                      <p:cBhvr additive="base">
                                        <p:cTn id="11" dur="500" fill="hold"/>
                                        <p:tgtEl>
                                          <p:spTgt spid="52227"/>
                                        </p:tgtEl>
                                        <p:attrNameLst>
                                          <p:attrName>ppt_x</p:attrName>
                                        </p:attrNameLst>
                                      </p:cBhvr>
                                      <p:tavLst>
                                        <p:tav tm="0">
                                          <p:val>
                                            <p:strVal val="#ppt_x"/>
                                          </p:val>
                                        </p:tav>
                                        <p:tav tm="100000">
                                          <p:val>
                                            <p:strVal val="#ppt_x"/>
                                          </p:val>
                                        </p:tav>
                                      </p:tavLst>
                                    </p:anim>
                                    <p:anim calcmode="lin" valueType="num">
                                      <p:cBhvr additive="base">
                                        <p:cTn id="12" dur="500" fill="hold"/>
                                        <p:tgtEl>
                                          <p:spTgt spid="52227"/>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2228">
                                            <p:txEl>
                                              <p:pRg st="0" end="0"/>
                                            </p:txEl>
                                          </p:spTgt>
                                        </p:tgtEl>
                                        <p:attrNameLst>
                                          <p:attrName>style.visibility</p:attrName>
                                        </p:attrNameLst>
                                      </p:cBhvr>
                                      <p:to>
                                        <p:strVal val="visible"/>
                                      </p:to>
                                    </p:set>
                                    <p:animEffect transition="in" filter="fade">
                                      <p:cBhvr>
                                        <p:cTn id="16" dur="2000"/>
                                        <p:tgtEl>
                                          <p:spTgt spid="52228">
                                            <p:txEl>
                                              <p:pRg st="0" end="0"/>
                                            </p:txEl>
                                          </p:spTgt>
                                        </p:tgtEl>
                                      </p:cBhvr>
                                    </p:animEffect>
                                  </p:childTnLst>
                                </p:cTn>
                              </p:par>
                            </p:childTnLst>
                          </p:cTn>
                        </p:par>
                        <p:par>
                          <p:cTn id="17" fill="hold" nodeType="afterGroup">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52228">
                                            <p:txEl>
                                              <p:pRg st="1" end="1"/>
                                            </p:txEl>
                                          </p:spTgt>
                                        </p:tgtEl>
                                        <p:attrNameLst>
                                          <p:attrName>style.visibility</p:attrName>
                                        </p:attrNameLst>
                                      </p:cBhvr>
                                      <p:to>
                                        <p:strVal val="visible"/>
                                      </p:to>
                                    </p:set>
                                    <p:animEffect transition="in" filter="fade">
                                      <p:cBhvr>
                                        <p:cTn id="20" dur="2000"/>
                                        <p:tgtEl>
                                          <p:spTgt spid="52228">
                                            <p:txEl>
                                              <p:pRg st="1" end="1"/>
                                            </p:txEl>
                                          </p:spTgt>
                                        </p:tgtEl>
                                      </p:cBhvr>
                                    </p:animEffect>
                                  </p:childTnLst>
                                </p:cTn>
                              </p:par>
                            </p:childTnLst>
                          </p:cTn>
                        </p:par>
                        <p:par>
                          <p:cTn id="21" fill="hold" nodeType="afterGroup">
                            <p:stCondLst>
                              <p:cond delay="4500"/>
                            </p:stCondLst>
                            <p:childTnLst>
                              <p:par>
                                <p:cTn id="22" presetID="10" presetClass="entr" presetSubtype="0" fill="hold" grpId="0" nodeType="afterEffect">
                                  <p:stCondLst>
                                    <p:cond delay="0"/>
                                  </p:stCondLst>
                                  <p:childTnLst>
                                    <p:set>
                                      <p:cBhvr>
                                        <p:cTn id="23" dur="1" fill="hold">
                                          <p:stCondLst>
                                            <p:cond delay="0"/>
                                          </p:stCondLst>
                                        </p:cTn>
                                        <p:tgtEl>
                                          <p:spTgt spid="52228">
                                            <p:txEl>
                                              <p:pRg st="2" end="2"/>
                                            </p:txEl>
                                          </p:spTgt>
                                        </p:tgtEl>
                                        <p:attrNameLst>
                                          <p:attrName>style.visibility</p:attrName>
                                        </p:attrNameLst>
                                      </p:cBhvr>
                                      <p:to>
                                        <p:strVal val="visible"/>
                                      </p:to>
                                    </p:set>
                                    <p:animEffect transition="in" filter="fade">
                                      <p:cBhvr>
                                        <p:cTn id="24" dur="2000"/>
                                        <p:tgtEl>
                                          <p:spTgt spid="52228">
                                            <p:txEl>
                                              <p:pRg st="2" end="2"/>
                                            </p:txEl>
                                          </p:spTgt>
                                        </p:tgtEl>
                                      </p:cBhvr>
                                    </p:animEffect>
                                  </p:childTnLst>
                                </p:cTn>
                              </p:par>
                            </p:childTnLst>
                          </p:cTn>
                        </p:par>
                        <p:par>
                          <p:cTn id="25" fill="hold" nodeType="afterGroup">
                            <p:stCondLst>
                              <p:cond delay="6500"/>
                            </p:stCondLst>
                            <p:childTnLst>
                              <p:par>
                                <p:cTn id="26" presetID="10" presetClass="entr" presetSubtype="0" fill="hold" grpId="0" nodeType="afterEffect">
                                  <p:stCondLst>
                                    <p:cond delay="0"/>
                                  </p:stCondLst>
                                  <p:childTnLst>
                                    <p:set>
                                      <p:cBhvr>
                                        <p:cTn id="27" dur="1" fill="hold">
                                          <p:stCondLst>
                                            <p:cond delay="0"/>
                                          </p:stCondLst>
                                        </p:cTn>
                                        <p:tgtEl>
                                          <p:spTgt spid="52228">
                                            <p:txEl>
                                              <p:pRg st="3" end="3"/>
                                            </p:txEl>
                                          </p:spTgt>
                                        </p:tgtEl>
                                        <p:attrNameLst>
                                          <p:attrName>style.visibility</p:attrName>
                                        </p:attrNameLst>
                                      </p:cBhvr>
                                      <p:to>
                                        <p:strVal val="visible"/>
                                      </p:to>
                                    </p:set>
                                    <p:animEffect transition="in" filter="fade">
                                      <p:cBhvr>
                                        <p:cTn id="28" dur="2000"/>
                                        <p:tgtEl>
                                          <p:spTgt spid="522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P spid="52227" grpId="0" animBg="1"/>
      <p:bldP spid="5222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600200" y="-76200"/>
            <a:ext cx="7162800" cy="1447800"/>
          </a:xfrm>
        </p:spPr>
        <p:txBody>
          <a:bodyPr/>
          <a:lstStyle/>
          <a:p>
            <a:pPr algn="r"/>
            <a:r>
              <a:rPr lang="en-US" altLang="en-US" sz="4800"/>
              <a:t>“Lord’s Day”</a:t>
            </a:r>
            <a:r>
              <a:rPr lang="en-US" altLang="en-US"/>
              <a:t> Prophesied</a:t>
            </a:r>
          </a:p>
        </p:txBody>
      </p:sp>
      <p:sp>
        <p:nvSpPr>
          <p:cNvPr id="53251" name="Rectangle 3"/>
          <p:cNvSpPr>
            <a:spLocks noGrp="1" noChangeArrowheads="1"/>
          </p:cNvSpPr>
          <p:nvPr>
            <p:ph type="body" idx="1"/>
          </p:nvPr>
        </p:nvSpPr>
        <p:spPr>
          <a:xfrm>
            <a:off x="1752600" y="1295400"/>
            <a:ext cx="7391400" cy="5562600"/>
          </a:xfrm>
        </p:spPr>
        <p:txBody>
          <a:bodyPr/>
          <a:lstStyle/>
          <a:p>
            <a:pPr>
              <a:lnSpc>
                <a:spcPct val="90000"/>
              </a:lnSpc>
            </a:pPr>
            <a:r>
              <a:rPr lang="en-US" altLang="en-US" sz="2800" i="1"/>
              <a:t>"The stone which the builders rejected has become the chief cornerstone. This was the Lord's doing; it is marvelous in our eyes. This is the day the Lord has made; we will rejoice and be glad in it" </a:t>
            </a:r>
            <a:br>
              <a:rPr lang="en-US" altLang="en-US" sz="2800" i="1"/>
            </a:br>
            <a:r>
              <a:rPr lang="en-US" altLang="en-US" sz="2800"/>
              <a:t>(Ps. 118:22-24)</a:t>
            </a:r>
          </a:p>
          <a:p>
            <a:pPr lvl="1">
              <a:lnSpc>
                <a:spcPct val="90000"/>
              </a:lnSpc>
            </a:pPr>
            <a:r>
              <a:rPr lang="en-US" altLang="en-US" sz="2400"/>
              <a:t>who is the stone (Acts 4:10-12)?</a:t>
            </a:r>
          </a:p>
          <a:p>
            <a:pPr lvl="1">
              <a:lnSpc>
                <a:spcPct val="90000"/>
              </a:lnSpc>
            </a:pPr>
            <a:r>
              <a:rPr lang="en-US" altLang="en-US" sz="2400"/>
              <a:t>what was the Lord’s doing? </a:t>
            </a:r>
          </a:p>
          <a:p>
            <a:pPr lvl="2">
              <a:lnSpc>
                <a:spcPct val="90000"/>
              </a:lnSpc>
            </a:pPr>
            <a:r>
              <a:rPr lang="en-US" altLang="en-US"/>
              <a:t>Making the rejected stone the chief cornerstone</a:t>
            </a:r>
          </a:p>
          <a:p>
            <a:pPr lvl="1">
              <a:lnSpc>
                <a:spcPct val="90000"/>
              </a:lnSpc>
            </a:pPr>
            <a:r>
              <a:rPr lang="en-US" altLang="en-US" sz="2400"/>
              <a:t>what was the day that God did such?</a:t>
            </a:r>
          </a:p>
          <a:p>
            <a:pPr lvl="2">
              <a:lnSpc>
                <a:spcPct val="90000"/>
              </a:lnSpc>
            </a:pPr>
            <a:r>
              <a:rPr lang="en-US" altLang="en-US"/>
              <a:t>when the disciples rejoiced and were glad in it!</a:t>
            </a:r>
          </a:p>
        </p:txBody>
      </p:sp>
      <p:sp>
        <p:nvSpPr>
          <p:cNvPr id="53252" name="Line 4"/>
          <p:cNvSpPr>
            <a:spLocks noChangeShapeType="1"/>
          </p:cNvSpPr>
          <p:nvPr/>
        </p:nvSpPr>
        <p:spPr bwMode="auto">
          <a:xfrm>
            <a:off x="3200400" y="2819400"/>
            <a:ext cx="5257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7162800"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1752600" y="457200"/>
            <a:ext cx="7391400" cy="616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sz="3600" dirty="0"/>
              <a:t>Verse </a:t>
            </a:r>
            <a:r>
              <a:rPr lang="en-US" altLang="en-US" sz="3600" dirty="0" smtClean="0"/>
              <a:t>10</a:t>
            </a:r>
            <a:r>
              <a:rPr lang="en-US" altLang="en-US" sz="3600" dirty="0"/>
              <a:t/>
            </a:r>
            <a:br>
              <a:rPr lang="en-US" altLang="en-US" sz="3600" dirty="0"/>
            </a:br>
            <a:r>
              <a:rPr lang="en-US" altLang="en-US" sz="2400" dirty="0">
                <a:latin typeface="Arial" charset="0"/>
              </a:rPr>
              <a:t>“I was in the Spirit on the </a:t>
            </a:r>
            <a:r>
              <a:rPr lang="en-US" altLang="en-US" sz="2400" dirty="0">
                <a:solidFill>
                  <a:schemeClr val="tx1"/>
                </a:solidFill>
                <a:latin typeface="Arial" charset="0"/>
              </a:rPr>
              <a:t>Lord’s Day</a:t>
            </a:r>
            <a:r>
              <a:rPr lang="en-US" altLang="en-US" sz="2400" dirty="0">
                <a:latin typeface="Arial" charset="0"/>
              </a:rPr>
              <a:t>, and I heard behind me a loud voice, as of a trumpet”</a:t>
            </a:r>
          </a:p>
        </p:txBody>
      </p:sp>
      <p:sp>
        <p:nvSpPr>
          <p:cNvPr id="57347" name="Rectangle 3"/>
          <p:cNvSpPr>
            <a:spLocks noGrp="1" noChangeArrowheads="1"/>
          </p:cNvSpPr>
          <p:nvPr>
            <p:ph type="body" idx="1"/>
          </p:nvPr>
        </p:nvSpPr>
        <p:spPr>
          <a:xfrm>
            <a:off x="2133600" y="1981200"/>
            <a:ext cx="6705600" cy="4876800"/>
          </a:xfrm>
        </p:spPr>
        <p:txBody>
          <a:bodyPr/>
          <a:lstStyle/>
          <a:p>
            <a:r>
              <a:rPr lang="en-US" altLang="en-US"/>
              <a:t>“Lord’s” (Gk. </a:t>
            </a:r>
            <a:r>
              <a:rPr lang="en-US" altLang="en-US" i="1"/>
              <a:t>kuriakos</a:t>
            </a:r>
            <a:r>
              <a:rPr lang="en-US" altLang="en-US"/>
              <a:t>) is found only twice in the New Testament</a:t>
            </a:r>
          </a:p>
          <a:p>
            <a:pPr lvl="1"/>
            <a:r>
              <a:rPr lang="en-US" altLang="en-US"/>
              <a:t>Revelation 1:10</a:t>
            </a:r>
          </a:p>
          <a:p>
            <a:pPr lvl="1"/>
            <a:r>
              <a:rPr lang="en-US" altLang="en-US"/>
              <a:t>1 Corinthians 11:20, “Therefore when you come together in one place, it is not to eat the </a:t>
            </a:r>
            <a:r>
              <a:rPr lang="en-US" altLang="en-US" b="1" u="sng"/>
              <a:t>Lord’s </a:t>
            </a:r>
            <a:r>
              <a:rPr lang="en-US" altLang="en-US"/>
              <a:t>Supper”</a:t>
            </a:r>
          </a:p>
          <a:p>
            <a:r>
              <a:rPr lang="en-US" altLang="en-US"/>
              <a:t>The “Lord’s Day” and the “Lord’s Supper” are connected. .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z="3600" dirty="0"/>
              <a:t>Verse 9</a:t>
            </a:r>
            <a:br>
              <a:rPr lang="en-US" altLang="en-US" sz="3600" dirty="0"/>
            </a:br>
            <a:r>
              <a:rPr lang="en-US" altLang="en-US" sz="2400" dirty="0">
                <a:latin typeface="Arial" charset="0"/>
              </a:rPr>
              <a:t>“I, John, </a:t>
            </a:r>
            <a:r>
              <a:rPr lang="en-US" altLang="en-US" sz="2400" dirty="0">
                <a:solidFill>
                  <a:schemeClr val="tx1"/>
                </a:solidFill>
                <a:latin typeface="Arial" charset="0"/>
              </a:rPr>
              <a:t>both your brother and companion</a:t>
            </a:r>
            <a:r>
              <a:rPr lang="en-US" altLang="en-US" sz="2400" dirty="0">
                <a:latin typeface="Arial" charset="0"/>
              </a:rPr>
              <a:t> in the tribulation and kingdom and patience of Jesus Christ, was on the island that is called Patmos for the word of God and for the testimony of Jesus Christ.”</a:t>
            </a:r>
          </a:p>
        </p:txBody>
      </p:sp>
      <p:sp>
        <p:nvSpPr>
          <p:cNvPr id="39939" name="Rectangle 3"/>
          <p:cNvSpPr>
            <a:spLocks noGrp="1" noChangeArrowheads="1"/>
          </p:cNvSpPr>
          <p:nvPr>
            <p:ph type="body" idx="1"/>
          </p:nvPr>
        </p:nvSpPr>
        <p:spPr/>
        <p:txBody>
          <a:bodyPr/>
          <a:lstStyle/>
          <a:p>
            <a:r>
              <a:rPr lang="en-US" altLang="en-US" dirty="0"/>
              <a:t>Could have appealed to them as an “apostle” but chose “brother” and “companion”</a:t>
            </a:r>
          </a:p>
          <a:p>
            <a:pPr lvl="1"/>
            <a:r>
              <a:rPr lang="en-US" altLang="en-US" dirty="0"/>
              <a:t>suggests his personal </a:t>
            </a:r>
            <a:r>
              <a:rPr lang="en-US" altLang="en-US" dirty="0" smtClean="0"/>
              <a:t>relationship</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Acts 20:7</a:t>
            </a:r>
          </a:p>
        </p:txBody>
      </p:sp>
      <p:sp>
        <p:nvSpPr>
          <p:cNvPr id="58371" name="Text Box 3"/>
          <p:cNvSpPr txBox="1">
            <a:spLocks noChangeArrowheads="1"/>
          </p:cNvSpPr>
          <p:nvPr/>
        </p:nvSpPr>
        <p:spPr bwMode="auto">
          <a:xfrm>
            <a:off x="1981200" y="2286000"/>
            <a:ext cx="65532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a:t>“Now </a:t>
            </a:r>
            <a:r>
              <a:rPr lang="en-US" altLang="en-US" sz="2800" b="1" u="sng"/>
              <a:t>on the first day of the week</a:t>
            </a:r>
            <a:r>
              <a:rPr lang="en-US" altLang="en-US" sz="2800"/>
              <a:t>, when the disciples came together </a:t>
            </a:r>
            <a:r>
              <a:rPr lang="en-US" altLang="en-US" sz="2800" b="1" u="sng"/>
              <a:t>to break bread</a:t>
            </a:r>
            <a:r>
              <a:rPr lang="en-US" altLang="en-US" sz="2800"/>
              <a:t>, Paul, ready to depart the next day, spoke to them and continued his message until midnight.”</a:t>
            </a:r>
          </a:p>
        </p:txBody>
      </p:sp>
      <p:grpSp>
        <p:nvGrpSpPr>
          <p:cNvPr id="58372" name="Group 4"/>
          <p:cNvGrpSpPr>
            <a:grpSpLocks/>
          </p:cNvGrpSpPr>
          <p:nvPr/>
        </p:nvGrpSpPr>
        <p:grpSpPr bwMode="auto">
          <a:xfrm>
            <a:off x="6324600" y="685800"/>
            <a:ext cx="2209800" cy="1143000"/>
            <a:chOff x="3984" y="480"/>
            <a:chExt cx="1392" cy="720"/>
          </a:xfrm>
        </p:grpSpPr>
        <p:sp>
          <p:nvSpPr>
            <p:cNvPr id="58373" name="AutoShape 5"/>
            <p:cNvSpPr>
              <a:spLocks/>
            </p:cNvSpPr>
            <p:nvPr/>
          </p:nvSpPr>
          <p:spPr bwMode="auto">
            <a:xfrm>
              <a:off x="3984" y="480"/>
              <a:ext cx="1392" cy="720"/>
            </a:xfrm>
            <a:prstGeom prst="borderCallout2">
              <a:avLst>
                <a:gd name="adj1" fmla="val 10000"/>
                <a:gd name="adj2" fmla="val -3449"/>
                <a:gd name="adj3" fmla="val 10000"/>
                <a:gd name="adj4" fmla="val -44037"/>
                <a:gd name="adj5" fmla="val 134722"/>
                <a:gd name="adj6" fmla="val -86208"/>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altLang="en-US"/>
            </a:p>
          </p:txBody>
        </p:sp>
        <p:sp>
          <p:nvSpPr>
            <p:cNvPr id="58374" name="Text Box 6"/>
            <p:cNvSpPr txBox="1">
              <a:spLocks noChangeArrowheads="1"/>
            </p:cNvSpPr>
            <p:nvPr/>
          </p:nvSpPr>
          <p:spPr bwMode="auto">
            <a:xfrm>
              <a:off x="4032" y="672"/>
              <a:ext cx="127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rgbClr val="FFFFFF"/>
                  </a:solidFill>
                </a:rPr>
                <a:t>Lord’s Day</a:t>
              </a:r>
            </a:p>
          </p:txBody>
        </p:sp>
      </p:grpSp>
      <p:grpSp>
        <p:nvGrpSpPr>
          <p:cNvPr id="58375" name="Group 7"/>
          <p:cNvGrpSpPr>
            <a:grpSpLocks/>
          </p:cNvGrpSpPr>
          <p:nvPr/>
        </p:nvGrpSpPr>
        <p:grpSpPr bwMode="auto">
          <a:xfrm>
            <a:off x="1447800" y="5600700"/>
            <a:ext cx="6754813" cy="609600"/>
            <a:chOff x="912" y="3528"/>
            <a:chExt cx="4255" cy="384"/>
          </a:xfrm>
        </p:grpSpPr>
        <p:sp>
          <p:nvSpPr>
            <p:cNvPr id="58376" name="AutoShape 8"/>
            <p:cNvSpPr>
              <a:spLocks/>
            </p:cNvSpPr>
            <p:nvPr/>
          </p:nvSpPr>
          <p:spPr bwMode="auto">
            <a:xfrm>
              <a:off x="934" y="3528"/>
              <a:ext cx="4202" cy="384"/>
            </a:xfrm>
            <a:prstGeom prst="borderCallout3">
              <a:avLst>
                <a:gd name="adj1" fmla="val 18750"/>
                <a:gd name="adj2" fmla="val -1144"/>
                <a:gd name="adj3" fmla="val 18750"/>
                <a:gd name="adj4" fmla="val -7403"/>
                <a:gd name="adj5" fmla="val -94273"/>
                <a:gd name="adj6" fmla="val -7403"/>
                <a:gd name="adj7" fmla="val -345833"/>
                <a:gd name="adj8" fmla="val 7069"/>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altLang="en-US"/>
            </a:p>
          </p:txBody>
        </p:sp>
        <p:sp>
          <p:nvSpPr>
            <p:cNvPr id="58377" name="Text Box 9"/>
            <p:cNvSpPr txBox="1">
              <a:spLocks noChangeArrowheads="1"/>
            </p:cNvSpPr>
            <p:nvPr/>
          </p:nvSpPr>
          <p:spPr bwMode="auto">
            <a:xfrm>
              <a:off x="912" y="3580"/>
              <a:ext cx="4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solidFill>
                    <a:srgbClr val="FFFFFF"/>
                  </a:solidFill>
                </a:rPr>
                <a:t>Lord’s Supper (cf. Acts 2:42; 1 Cor. 11:23, 24)</a:t>
              </a:r>
            </a:p>
          </p:txBody>
        </p:sp>
      </p:grpSp>
      <p:sp>
        <p:nvSpPr>
          <p:cNvPr id="2" name="TextBox 1"/>
          <p:cNvSpPr txBox="1"/>
          <p:nvPr/>
        </p:nvSpPr>
        <p:spPr>
          <a:xfrm>
            <a:off x="4957306" y="1445400"/>
            <a:ext cx="1210588" cy="369332"/>
          </a:xfrm>
          <a:prstGeom prst="rect">
            <a:avLst/>
          </a:prstGeom>
          <a:noFill/>
        </p:spPr>
        <p:txBody>
          <a:bodyPr wrap="none" rtlCol="0">
            <a:spAutoFit/>
          </a:bodyPr>
          <a:lstStyle/>
          <a:p>
            <a:r>
              <a:rPr lang="en-US" dirty="0" smtClean="0"/>
              <a:t>Mark 16:9</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wipe(left)">
                                      <p:cBhvr>
                                        <p:cTn id="7" dur="2000"/>
                                        <p:tgtEl>
                                          <p:spTgt spid="583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2000"/>
                            </p:stCondLst>
                            <p:childTnLst>
                              <p:par>
                                <p:cTn id="12" presetID="22" presetClass="entr" presetSubtype="1" fill="hold" nodeType="afterEffect">
                                  <p:stCondLst>
                                    <p:cond delay="0"/>
                                  </p:stCondLst>
                                  <p:childTnLst>
                                    <p:set>
                                      <p:cBhvr>
                                        <p:cTn id="13" dur="1" fill="hold">
                                          <p:stCondLst>
                                            <p:cond delay="0"/>
                                          </p:stCondLst>
                                        </p:cTn>
                                        <p:tgtEl>
                                          <p:spTgt spid="58375"/>
                                        </p:tgtEl>
                                        <p:attrNameLst>
                                          <p:attrName>style.visibility</p:attrName>
                                        </p:attrNameLst>
                                      </p:cBhvr>
                                      <p:to>
                                        <p:strVal val="visible"/>
                                      </p:to>
                                    </p:set>
                                    <p:animEffect transition="in" filter="wipe(up)">
                                      <p:cBhvr>
                                        <p:cTn id="14" dur="2000"/>
                                        <p:tgtEl>
                                          <p:spTgt spid="58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133600" y="609600"/>
            <a:ext cx="6400800" cy="1447800"/>
          </a:xfrm>
        </p:spPr>
        <p:txBody>
          <a:bodyPr/>
          <a:lstStyle/>
          <a:p>
            <a:r>
              <a:rPr lang="en-US" altLang="en-US" sz="3600" dirty="0"/>
              <a:t>Verse </a:t>
            </a:r>
            <a:r>
              <a:rPr lang="en-US" altLang="en-US" sz="3600" dirty="0" smtClean="0"/>
              <a:t>11</a:t>
            </a:r>
            <a:r>
              <a:rPr lang="en-US" altLang="en-US" sz="3600" dirty="0"/>
              <a:t/>
            </a:r>
            <a:br>
              <a:rPr lang="en-US" altLang="en-US" sz="3600" dirty="0"/>
            </a:br>
            <a:r>
              <a:rPr lang="en-US" altLang="en-US" sz="2400" dirty="0">
                <a:latin typeface="Arial" charset="0"/>
              </a:rPr>
              <a:t>“saying, "I am the Alpha and the Omega, the First and the Last," and, "What you see, write in a book and send it to the seven churches which are in Asia: to Ephesus, to Smyrna, to </a:t>
            </a:r>
            <a:r>
              <a:rPr lang="en-US" altLang="en-US" sz="2400" dirty="0" err="1">
                <a:latin typeface="Arial" charset="0"/>
              </a:rPr>
              <a:t>Pergamos</a:t>
            </a:r>
            <a:r>
              <a:rPr lang="en-US" altLang="en-US" sz="2400" dirty="0">
                <a:latin typeface="Arial" charset="0"/>
              </a:rPr>
              <a:t>, to Thyatira, to Sardis, to Philadelphia, and to Laodicea."</a:t>
            </a:r>
            <a:br>
              <a:rPr lang="en-US" altLang="en-US" sz="2400" dirty="0">
                <a:latin typeface="Arial" charset="0"/>
              </a:rPr>
            </a:br>
            <a:endParaRPr lang="en-US" altLang="en-US" sz="2400" dirty="0">
              <a:latin typeface="Arial" charset="0"/>
            </a:endParaRPr>
          </a:p>
        </p:txBody>
      </p:sp>
      <p:sp>
        <p:nvSpPr>
          <p:cNvPr id="59395" name="Rectangle 3"/>
          <p:cNvSpPr>
            <a:spLocks noGrp="1" noChangeArrowheads="1"/>
          </p:cNvSpPr>
          <p:nvPr>
            <p:ph type="body" idx="1"/>
          </p:nvPr>
        </p:nvSpPr>
        <p:spPr>
          <a:xfrm>
            <a:off x="2133600" y="2667000"/>
            <a:ext cx="6705600" cy="4191000"/>
          </a:xfrm>
        </p:spPr>
        <p:txBody>
          <a:bodyPr/>
          <a:lstStyle/>
          <a:p>
            <a:r>
              <a:rPr lang="en-US" altLang="en-US"/>
              <a:t>commanded to write the book of Revelation</a:t>
            </a:r>
          </a:p>
          <a:p>
            <a:r>
              <a:rPr lang="en-US" altLang="en-US"/>
              <a:t>writing was one of the chief ways to communicate God’s word to others</a:t>
            </a:r>
          </a:p>
        </p:txBody>
      </p:sp>
    </p:spTree>
    <p:extLst>
      <p:ext uri="{BB962C8B-B14F-4D97-AF65-F5344CB8AC3E}">
        <p14:creationId xmlns:p14="http://schemas.microsoft.com/office/powerpoint/2010/main" val="255531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sz="3600"/>
              <a:t>Christ Among the Seven Churches (1:12-16)</a:t>
            </a:r>
          </a:p>
        </p:txBody>
      </p:sp>
      <p:sp>
        <p:nvSpPr>
          <p:cNvPr id="60419" name="Rectangle 3"/>
          <p:cNvSpPr>
            <a:spLocks noGrp="1" noChangeArrowheads="1"/>
          </p:cNvSpPr>
          <p:nvPr>
            <p:ph type="body" idx="1"/>
          </p:nvPr>
        </p:nvSpPr>
        <p:spPr/>
        <p:txBody>
          <a:bodyPr/>
          <a:lstStyle/>
          <a:p>
            <a:pPr>
              <a:buFont typeface="Wingdings" panose="05000000000000000000" pitchFamily="2" charset="2"/>
              <a:buChar char="Ø"/>
            </a:pPr>
            <a:r>
              <a:rPr lang="en-US" altLang="en-US" dirty="0"/>
              <a:t>saw seven golden lampstands</a:t>
            </a:r>
          </a:p>
          <a:p>
            <a:pPr lvl="1"/>
            <a:r>
              <a:rPr lang="en-US" altLang="en-US" dirty="0"/>
              <a:t>represent churches (1:20)</a:t>
            </a:r>
          </a:p>
          <a:p>
            <a:pPr lvl="1"/>
            <a:r>
              <a:rPr lang="en-US" altLang="en-US" dirty="0"/>
              <a:t>lampstand gives light</a:t>
            </a:r>
          </a:p>
          <a:p>
            <a:pPr lvl="1"/>
            <a:r>
              <a:rPr lang="en-US" altLang="en-US" dirty="0"/>
              <a:t>shine forth the light (Matt. 5:16; Eph. 5:8)</a:t>
            </a:r>
          </a:p>
          <a:p>
            <a:pPr lvl="1"/>
            <a:r>
              <a:rPr lang="en-US" altLang="en-US" dirty="0"/>
              <a:t>“golden” is costly material</a:t>
            </a:r>
          </a:p>
        </p:txBody>
      </p:sp>
    </p:spTree>
    <p:extLst>
      <p:ext uri="{BB962C8B-B14F-4D97-AF65-F5344CB8AC3E}">
        <p14:creationId xmlns:p14="http://schemas.microsoft.com/office/powerpoint/2010/main" val="70198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p:txBody>
          <a:bodyPr/>
          <a:lstStyle/>
          <a:p>
            <a:r>
              <a:rPr lang="en-US" altLang="en-US" dirty="0"/>
              <a:t>Christ is in the midst </a:t>
            </a:r>
            <a:r>
              <a:rPr lang="en-US" altLang="en-US" dirty="0" smtClean="0"/>
              <a:t>of </a:t>
            </a:r>
            <a:r>
              <a:rPr lang="en-US" altLang="en-US" dirty="0"/>
              <a:t>the </a:t>
            </a:r>
            <a:r>
              <a:rPr lang="en-US" altLang="en-US" dirty="0" smtClean="0"/>
              <a:t>churches (v. 13) </a:t>
            </a:r>
            <a:endParaRPr lang="en-US" altLang="en-US" dirty="0"/>
          </a:p>
          <a:p>
            <a:pPr lvl="1"/>
            <a:r>
              <a:rPr lang="en-US" altLang="en-US" dirty="0" smtClean="0"/>
              <a:t>What thoughts should surface from this fact (cf. Matt</a:t>
            </a:r>
            <a:r>
              <a:rPr lang="en-US" altLang="en-US" dirty="0"/>
              <a:t>. 28:20</a:t>
            </a:r>
            <a:r>
              <a:rPr lang="en-US" altLang="en-US" dirty="0" smtClean="0"/>
              <a:t>)?</a:t>
            </a:r>
            <a:endParaRPr lang="en-US" altLang="en-US" dirty="0"/>
          </a:p>
        </p:txBody>
      </p:sp>
      <p:sp>
        <p:nvSpPr>
          <p:cNvPr id="61443" name="Rectangle 3"/>
          <p:cNvSpPr>
            <a:spLocks noGrp="1" noChangeArrowheads="1"/>
          </p:cNvSpPr>
          <p:nvPr>
            <p:ph type="title"/>
          </p:nvPr>
        </p:nvSpPr>
        <p:spPr>
          <a:noFill/>
          <a:ln/>
        </p:spPr>
        <p:txBody>
          <a:bodyPr/>
          <a:lstStyle/>
          <a:p>
            <a:r>
              <a:rPr lang="en-US" altLang="en-US" sz="3600"/>
              <a:t>Christ Among the Seven Churches (1:12-16)</a:t>
            </a:r>
          </a:p>
        </p:txBody>
      </p:sp>
    </p:spTree>
    <p:extLst>
      <p:ext uri="{BB962C8B-B14F-4D97-AF65-F5344CB8AC3E}">
        <p14:creationId xmlns:p14="http://schemas.microsoft.com/office/powerpoint/2010/main" val="167590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prstTxWarp prst="textPlain">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altLang="en-US" sz="6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GOD-MAN</a:t>
            </a:r>
          </a:p>
        </p:txBody>
      </p:sp>
      <p:sp>
        <p:nvSpPr>
          <p:cNvPr id="62467" name="Rectangle 3"/>
          <p:cNvSpPr>
            <a:spLocks noGrp="1" noChangeArrowheads="1"/>
          </p:cNvSpPr>
          <p:nvPr>
            <p:ph type="body" idx="1"/>
          </p:nvPr>
        </p:nvSpPr>
        <p:spPr/>
        <p:txBody>
          <a:bodyPr/>
          <a:lstStyle/>
          <a:p>
            <a:r>
              <a:rPr lang="en-US" altLang="en-US" dirty="0"/>
              <a:t>“Son of Man” (v. 13)</a:t>
            </a:r>
          </a:p>
          <a:p>
            <a:r>
              <a:rPr lang="en-US" altLang="en-US" dirty="0"/>
              <a:t>“</a:t>
            </a:r>
            <a:r>
              <a:rPr lang="en-US" altLang="en-US" dirty="0">
                <a:solidFill>
                  <a:srgbClr val="C00000"/>
                </a:solidFill>
              </a:rPr>
              <a:t>Son of God” (2:18)</a:t>
            </a:r>
          </a:p>
          <a:p>
            <a:r>
              <a:rPr lang="en-US" altLang="en-US" b="1" dirty="0"/>
              <a:t>speaks of his humanity and </a:t>
            </a:r>
            <a:r>
              <a:rPr lang="en-US" altLang="en-US" b="1" dirty="0" smtClean="0"/>
              <a:t>deity</a:t>
            </a:r>
            <a:endParaRPr lang="en-US" altLang="en-US" b="1" dirty="0"/>
          </a:p>
          <a:p>
            <a:pPr lvl="1"/>
            <a:r>
              <a:rPr lang="en-US" altLang="en-US" dirty="0"/>
              <a:t>Romans 9:5  “Of whom are the fathers and from whom, according </a:t>
            </a:r>
            <a:r>
              <a:rPr lang="en-US" altLang="en-US" u="sng" dirty="0"/>
              <a:t>to the flesh</a:t>
            </a:r>
            <a:r>
              <a:rPr lang="en-US" altLang="en-US" dirty="0"/>
              <a:t>, Christ came, who is over all, the eternally blessed </a:t>
            </a:r>
            <a:r>
              <a:rPr lang="en-US" altLang="en-US" u="sng" dirty="0"/>
              <a:t>God</a:t>
            </a:r>
            <a:r>
              <a:rPr lang="en-US" altLang="en-US" dirty="0"/>
              <a:t>. Amen” (</a:t>
            </a:r>
            <a:r>
              <a:rPr lang="en-US" altLang="en-US" dirty="0" err="1"/>
              <a:t>NKJV</a:t>
            </a:r>
            <a:r>
              <a:rPr lang="en-US" altLang="en-US" dirty="0"/>
              <a:t>)</a:t>
            </a:r>
          </a:p>
        </p:txBody>
      </p:sp>
      <p:sp>
        <p:nvSpPr>
          <p:cNvPr id="62468" name="Freeform 4"/>
          <p:cNvSpPr>
            <a:spLocks/>
          </p:cNvSpPr>
          <p:nvPr/>
        </p:nvSpPr>
        <p:spPr bwMode="auto">
          <a:xfrm>
            <a:off x="1248214" y="2271932"/>
            <a:ext cx="1803400" cy="2971800"/>
          </a:xfrm>
          <a:custGeom>
            <a:avLst/>
            <a:gdLst>
              <a:gd name="T0" fmla="*/ 656 w 1136"/>
              <a:gd name="T1" fmla="*/ 0 h 1872"/>
              <a:gd name="T2" fmla="*/ 80 w 1136"/>
              <a:gd name="T3" fmla="*/ 816 h 1872"/>
              <a:gd name="T4" fmla="*/ 1136 w 1136"/>
              <a:gd name="T5" fmla="*/ 1872 h 1872"/>
            </a:gdLst>
            <a:ahLst/>
            <a:cxnLst>
              <a:cxn ang="0">
                <a:pos x="T0" y="T1"/>
              </a:cxn>
              <a:cxn ang="0">
                <a:pos x="T2" y="T3"/>
              </a:cxn>
              <a:cxn ang="0">
                <a:pos x="T4" y="T5"/>
              </a:cxn>
            </a:cxnLst>
            <a:rect l="0" t="0" r="r" b="b"/>
            <a:pathLst>
              <a:path w="1136" h="1872">
                <a:moveTo>
                  <a:pt x="656" y="0"/>
                </a:moveTo>
                <a:cubicBezTo>
                  <a:pt x="328" y="252"/>
                  <a:pt x="0" y="504"/>
                  <a:pt x="80" y="816"/>
                </a:cubicBezTo>
                <a:cubicBezTo>
                  <a:pt x="160" y="1128"/>
                  <a:pt x="648" y="1500"/>
                  <a:pt x="1136" y="1872"/>
                </a:cubicBezTo>
              </a:path>
            </a:pathLst>
          </a:custGeom>
          <a:noFill/>
          <a:ln w="38100" cap="flat" cmpd="sng">
            <a:solidFill>
              <a:schemeClr val="tx1"/>
            </a:solidFill>
            <a:prstDash val="solid"/>
            <a:round/>
            <a:headEnd type="oval"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336699"/>
              </a:solidFill>
            </a:endParaRPr>
          </a:p>
        </p:txBody>
      </p:sp>
      <p:sp>
        <p:nvSpPr>
          <p:cNvPr id="62469" name="Freeform 5"/>
          <p:cNvSpPr>
            <a:spLocks/>
          </p:cNvSpPr>
          <p:nvPr/>
        </p:nvSpPr>
        <p:spPr bwMode="auto">
          <a:xfrm>
            <a:off x="1273175" y="2852957"/>
            <a:ext cx="1714500" cy="3200400"/>
          </a:xfrm>
          <a:custGeom>
            <a:avLst/>
            <a:gdLst>
              <a:gd name="T0" fmla="*/ 648 w 1080"/>
              <a:gd name="T1" fmla="*/ 0 h 2016"/>
              <a:gd name="T2" fmla="*/ 72 w 1080"/>
              <a:gd name="T3" fmla="*/ 864 h 2016"/>
              <a:gd name="T4" fmla="*/ 1080 w 1080"/>
              <a:gd name="T5" fmla="*/ 2016 h 2016"/>
            </a:gdLst>
            <a:ahLst/>
            <a:cxnLst>
              <a:cxn ang="0">
                <a:pos x="T0" y="T1"/>
              </a:cxn>
              <a:cxn ang="0">
                <a:pos x="T2" y="T3"/>
              </a:cxn>
              <a:cxn ang="0">
                <a:pos x="T4" y="T5"/>
              </a:cxn>
            </a:cxnLst>
            <a:rect l="0" t="0" r="r" b="b"/>
            <a:pathLst>
              <a:path w="1080" h="2016">
                <a:moveTo>
                  <a:pt x="648" y="0"/>
                </a:moveTo>
                <a:cubicBezTo>
                  <a:pt x="324" y="264"/>
                  <a:pt x="0" y="528"/>
                  <a:pt x="72" y="864"/>
                </a:cubicBezTo>
                <a:cubicBezTo>
                  <a:pt x="144" y="1200"/>
                  <a:pt x="612" y="1608"/>
                  <a:pt x="1080" y="2016"/>
                </a:cubicBezTo>
              </a:path>
            </a:pathLst>
          </a:custGeom>
          <a:noFill/>
          <a:ln w="38100" cap="flat" cmpd="sng">
            <a:solidFill>
              <a:srgbClr val="C00000"/>
            </a:solidFill>
            <a:prstDash val="solid"/>
            <a:round/>
            <a:headEnd type="oval"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336699"/>
              </a:solidFill>
            </a:endParaRPr>
          </a:p>
        </p:txBody>
      </p:sp>
    </p:spTree>
    <p:extLst>
      <p:ext uri="{BB962C8B-B14F-4D97-AF65-F5344CB8AC3E}">
        <p14:creationId xmlns:p14="http://schemas.microsoft.com/office/powerpoint/2010/main" val="132419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p:cTn id="7" dur="1000" fill="hold"/>
                                        <p:tgtEl>
                                          <p:spTgt spid="6246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246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246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2467">
                                            <p:txEl>
                                              <p:pRg st="1" end="1"/>
                                            </p:txEl>
                                          </p:spTgt>
                                        </p:tgtEl>
                                        <p:attrNameLst>
                                          <p:attrName>style.visibility</p:attrName>
                                        </p:attrNameLst>
                                      </p:cBhvr>
                                      <p:to>
                                        <p:strVal val="visible"/>
                                      </p:to>
                                    </p:set>
                                    <p:anim calcmode="lin" valueType="num">
                                      <p:cBhvr>
                                        <p:cTn id="14" dur="1000" fill="hold"/>
                                        <p:tgtEl>
                                          <p:spTgt spid="62467">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6246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246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62467">
                                            <p:txEl>
                                              <p:pRg st="2" end="2"/>
                                            </p:txEl>
                                          </p:spTgt>
                                        </p:tgtEl>
                                        <p:attrNameLst>
                                          <p:attrName>style.visibility</p:attrName>
                                        </p:attrNameLst>
                                      </p:cBhvr>
                                      <p:to>
                                        <p:strVal val="visible"/>
                                      </p:to>
                                    </p:set>
                                    <p:anim calcmode="lin" valueType="num">
                                      <p:cBhvr>
                                        <p:cTn id="21" dur="1000" fill="hold"/>
                                        <p:tgtEl>
                                          <p:spTgt spid="62467">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6246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2467">
                                            <p:txEl>
                                              <p:pRg st="2" end="2"/>
                                            </p:txEl>
                                          </p:spTgt>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62467">
                                            <p:txEl>
                                              <p:pRg st="3" end="3"/>
                                            </p:txEl>
                                          </p:spTgt>
                                        </p:tgtEl>
                                        <p:attrNameLst>
                                          <p:attrName>style.visibility</p:attrName>
                                        </p:attrNameLst>
                                      </p:cBhvr>
                                      <p:to>
                                        <p:strVal val="visible"/>
                                      </p:to>
                                    </p:set>
                                    <p:anim calcmode="lin" valueType="num">
                                      <p:cBhvr>
                                        <p:cTn id="26" dur="1000" fill="hold"/>
                                        <p:tgtEl>
                                          <p:spTgt spid="62467">
                                            <p:txEl>
                                              <p:pRg st="3" end="3"/>
                                            </p:txEl>
                                          </p:spTgt>
                                        </p:tgtEl>
                                        <p:attrNameLst>
                                          <p:attrName>ppt_w</p:attrName>
                                        </p:attrNameLst>
                                      </p:cBhvr>
                                      <p:tavLst>
                                        <p:tav tm="0">
                                          <p:val>
                                            <p:strVal val="#ppt_w+.3"/>
                                          </p:val>
                                        </p:tav>
                                        <p:tav tm="100000">
                                          <p:val>
                                            <p:strVal val="#ppt_w"/>
                                          </p:val>
                                        </p:tav>
                                      </p:tavLst>
                                    </p:anim>
                                    <p:anim calcmode="lin" valueType="num">
                                      <p:cBhvr>
                                        <p:cTn id="27" dur="1000" fill="hold"/>
                                        <p:tgtEl>
                                          <p:spTgt spid="62467">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62467">
                                            <p:txEl>
                                              <p:pRg st="3" end="3"/>
                                            </p:txEl>
                                          </p:spTgt>
                                        </p:tgtEl>
                                      </p:cBhvr>
                                    </p:animEffect>
                                  </p:childTnLst>
                                </p:cTn>
                              </p:par>
                            </p:childTnLst>
                          </p:cTn>
                        </p:par>
                        <p:par>
                          <p:cTn id="29" fill="hold" nodeType="afterGroup">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62468"/>
                                        </p:tgtEl>
                                        <p:attrNameLst>
                                          <p:attrName>style.visibility</p:attrName>
                                        </p:attrNameLst>
                                      </p:cBhvr>
                                      <p:to>
                                        <p:strVal val="visible"/>
                                      </p:to>
                                    </p:set>
                                    <p:animEffect transition="in" filter="wipe(up)">
                                      <p:cBhvr>
                                        <p:cTn id="32" dur="500"/>
                                        <p:tgtEl>
                                          <p:spTgt spid="62468"/>
                                        </p:tgtEl>
                                      </p:cBhvr>
                                    </p:animEffect>
                                  </p:childTnLst>
                                </p:cTn>
                              </p:par>
                            </p:childTnLst>
                          </p:cTn>
                        </p:par>
                        <p:par>
                          <p:cTn id="33" fill="hold" nodeType="afterGroup">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62469"/>
                                        </p:tgtEl>
                                        <p:attrNameLst>
                                          <p:attrName>style.visibility</p:attrName>
                                        </p:attrNameLst>
                                      </p:cBhvr>
                                      <p:to>
                                        <p:strVal val="visible"/>
                                      </p:to>
                                    </p:set>
                                    <p:animEffect transition="in" filter="wipe(up)">
                                      <p:cBhvr>
                                        <p:cTn id="36" dur="500"/>
                                        <p:tgtEl>
                                          <p:spTgt spid="62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P spid="62468" grpId="0" animBg="1"/>
      <p:bldP spid="624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altLang="en-US" sz="4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Symbols of the GOD-MAN</a:t>
            </a:r>
          </a:p>
        </p:txBody>
      </p:sp>
      <p:sp>
        <p:nvSpPr>
          <p:cNvPr id="63491" name="Rectangle 3"/>
          <p:cNvSpPr>
            <a:spLocks noGrp="1" noChangeArrowheads="1"/>
          </p:cNvSpPr>
          <p:nvPr>
            <p:ph type="body" idx="1"/>
          </p:nvPr>
        </p:nvSpPr>
        <p:spPr>
          <a:xfrm>
            <a:off x="1905000" y="1676400"/>
            <a:ext cx="7162800" cy="5257800"/>
          </a:xfrm>
        </p:spPr>
        <p:txBody>
          <a:bodyPr>
            <a:normAutofit/>
          </a:bodyPr>
          <a:lstStyle/>
          <a:p>
            <a:pPr>
              <a:lnSpc>
                <a:spcPct val="80000"/>
              </a:lnSpc>
              <a:buFont typeface="Wingdings" panose="05000000000000000000" pitchFamily="2" charset="2"/>
              <a:buChar char="ü"/>
            </a:pPr>
            <a:r>
              <a:rPr lang="en-US" altLang="en-US" sz="3600" dirty="0"/>
              <a:t>garment </a:t>
            </a:r>
            <a:endParaRPr lang="en-US" altLang="en-US" sz="3600" dirty="0" smtClean="0"/>
          </a:p>
          <a:p>
            <a:pPr lvl="1">
              <a:lnSpc>
                <a:spcPct val="80000"/>
              </a:lnSpc>
              <a:buFont typeface="Wingdings" panose="05000000000000000000" pitchFamily="2" charset="2"/>
              <a:buChar char="§"/>
            </a:pPr>
            <a:r>
              <a:rPr lang="en-US" altLang="en-US" sz="3200" dirty="0" smtClean="0"/>
              <a:t>kingly </a:t>
            </a:r>
            <a:r>
              <a:rPr lang="en-US" altLang="en-US" sz="3200" dirty="0"/>
              <a:t>nature</a:t>
            </a:r>
          </a:p>
          <a:p>
            <a:pPr>
              <a:lnSpc>
                <a:spcPct val="80000"/>
              </a:lnSpc>
              <a:buFont typeface="Wingdings" panose="05000000000000000000" pitchFamily="2" charset="2"/>
              <a:buChar char="ü"/>
            </a:pPr>
            <a:r>
              <a:rPr lang="en-US" altLang="en-US" sz="3600" dirty="0"/>
              <a:t>gold band around chest </a:t>
            </a:r>
            <a:endParaRPr lang="en-US" altLang="en-US" sz="3600" dirty="0" smtClean="0"/>
          </a:p>
          <a:p>
            <a:pPr lvl="1">
              <a:lnSpc>
                <a:spcPct val="80000"/>
              </a:lnSpc>
              <a:buFont typeface="Wingdings" panose="05000000000000000000" pitchFamily="2" charset="2"/>
              <a:buChar char="§"/>
            </a:pPr>
            <a:r>
              <a:rPr lang="en-US" altLang="en-US" sz="3200" dirty="0"/>
              <a:t>p</a:t>
            </a:r>
            <a:r>
              <a:rPr lang="en-US" altLang="en-US" sz="3200" dirty="0" smtClean="0"/>
              <a:t>ossibly priestly </a:t>
            </a:r>
            <a:r>
              <a:rPr lang="en-US" altLang="en-US" sz="3200" dirty="0"/>
              <a:t>duty (cf. Ex. 28:5-14</a:t>
            </a:r>
            <a:r>
              <a:rPr lang="en-US" altLang="en-US" sz="3200" dirty="0" smtClean="0"/>
              <a:t>)</a:t>
            </a:r>
          </a:p>
          <a:p>
            <a:pPr lvl="1">
              <a:lnSpc>
                <a:spcPct val="80000"/>
              </a:lnSpc>
              <a:buFont typeface="Wingdings" panose="05000000000000000000" pitchFamily="2" charset="2"/>
              <a:buChar char="§"/>
            </a:pPr>
            <a:r>
              <a:rPr lang="en-US" altLang="en-US" sz="3200" dirty="0"/>
              <a:t>c</a:t>
            </a:r>
            <a:r>
              <a:rPr lang="en-US" altLang="en-US" sz="3200" dirty="0" smtClean="0"/>
              <a:t>ompliments high rank/authority</a:t>
            </a:r>
            <a:endParaRPr lang="en-US" altLang="en-US" sz="3200" dirty="0"/>
          </a:p>
          <a:p>
            <a:pPr>
              <a:lnSpc>
                <a:spcPct val="80000"/>
              </a:lnSpc>
              <a:buFont typeface="Wingdings" panose="05000000000000000000" pitchFamily="2" charset="2"/>
              <a:buChar char="ü"/>
            </a:pPr>
            <a:r>
              <a:rPr lang="en-US" altLang="en-US" sz="3600" dirty="0"/>
              <a:t>head and hair </a:t>
            </a:r>
            <a:r>
              <a:rPr lang="en-US" altLang="en-US" sz="3600" dirty="0" smtClean="0"/>
              <a:t>white</a:t>
            </a:r>
          </a:p>
          <a:p>
            <a:pPr lvl="1">
              <a:lnSpc>
                <a:spcPct val="80000"/>
              </a:lnSpc>
              <a:buFont typeface="Wingdings" panose="05000000000000000000" pitchFamily="2" charset="2"/>
              <a:buChar char="§"/>
            </a:pPr>
            <a:r>
              <a:rPr lang="en-US" altLang="en-US" sz="3200" dirty="0" smtClean="0"/>
              <a:t>radiance, </a:t>
            </a:r>
            <a:r>
              <a:rPr lang="en-US" altLang="en-US" sz="3200" dirty="0" smtClean="0"/>
              <a:t>dignity, </a:t>
            </a:r>
            <a:r>
              <a:rPr lang="en-US" altLang="en-US" sz="3200" dirty="0"/>
              <a:t>and </a:t>
            </a:r>
            <a:r>
              <a:rPr lang="en-US" altLang="en-US" sz="3200" dirty="0" smtClean="0"/>
              <a:t>sinless</a:t>
            </a:r>
          </a:p>
          <a:p>
            <a:pPr lvl="1">
              <a:lnSpc>
                <a:spcPct val="80000"/>
              </a:lnSpc>
              <a:buFont typeface="Wingdings" panose="05000000000000000000" pitchFamily="2" charset="2"/>
              <a:buChar char="§"/>
            </a:pPr>
            <a:r>
              <a:rPr lang="en-US" altLang="en-US" sz="3200" dirty="0" smtClean="0"/>
              <a:t>resplendent (Matt. 17:2) </a:t>
            </a:r>
            <a:endParaRPr lang="en-US" altLang="en-US" sz="3200" dirty="0"/>
          </a:p>
        </p:txBody>
      </p:sp>
    </p:spTree>
    <p:extLst>
      <p:ext uri="{BB962C8B-B14F-4D97-AF65-F5344CB8AC3E}">
        <p14:creationId xmlns:p14="http://schemas.microsoft.com/office/powerpoint/2010/main" val="387174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p:cTn id="7" dur="500" fill="hold"/>
                                        <p:tgtEl>
                                          <p:spTgt spid="634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34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p:cTn id="13" dur="500" fill="hold"/>
                                        <p:tgtEl>
                                          <p:spTgt spid="6349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349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 calcmode="lin" valueType="num">
                                      <p:cBhvr>
                                        <p:cTn id="19" dur="500" fill="hold"/>
                                        <p:tgtEl>
                                          <p:spTgt spid="6349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349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3491">
                                            <p:txEl>
                                              <p:pRg st="3" end="3"/>
                                            </p:txEl>
                                          </p:spTgt>
                                        </p:tgtEl>
                                        <p:attrNameLst>
                                          <p:attrName>style.visibility</p:attrName>
                                        </p:attrNameLst>
                                      </p:cBhvr>
                                      <p:to>
                                        <p:strVal val="visible"/>
                                      </p:to>
                                    </p:set>
                                    <p:anim calcmode="lin" valueType="num">
                                      <p:cBhvr>
                                        <p:cTn id="25" dur="500" fill="hold"/>
                                        <p:tgtEl>
                                          <p:spTgt spid="6349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3491">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63491">
                                            <p:txEl>
                                              <p:pRg st="4" end="4"/>
                                            </p:txEl>
                                          </p:spTgt>
                                        </p:tgtEl>
                                        <p:attrNameLst>
                                          <p:attrName>style.visibility</p:attrName>
                                        </p:attrNameLst>
                                      </p:cBhvr>
                                      <p:to>
                                        <p:strVal val="visible"/>
                                      </p:to>
                                    </p:set>
                                    <p:anim calcmode="lin" valueType="num">
                                      <p:cBhvr>
                                        <p:cTn id="29" dur="500" fill="hold"/>
                                        <p:tgtEl>
                                          <p:spTgt spid="63491">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6349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63491">
                                            <p:txEl>
                                              <p:pRg st="5" end="5"/>
                                            </p:txEl>
                                          </p:spTgt>
                                        </p:tgtEl>
                                        <p:attrNameLst>
                                          <p:attrName>style.visibility</p:attrName>
                                        </p:attrNameLst>
                                      </p:cBhvr>
                                      <p:to>
                                        <p:strVal val="visible"/>
                                      </p:to>
                                    </p:set>
                                    <p:anim calcmode="lin" valueType="num">
                                      <p:cBhvr>
                                        <p:cTn id="35" dur="500" fill="hold"/>
                                        <p:tgtEl>
                                          <p:spTgt spid="63491">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63491">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63491">
                                            <p:txEl>
                                              <p:pRg st="6" end="6"/>
                                            </p:txEl>
                                          </p:spTgt>
                                        </p:tgtEl>
                                        <p:attrNameLst>
                                          <p:attrName>style.visibility</p:attrName>
                                        </p:attrNameLst>
                                      </p:cBhvr>
                                      <p:to>
                                        <p:strVal val="visible"/>
                                      </p:to>
                                    </p:set>
                                    <p:anim calcmode="lin" valueType="num">
                                      <p:cBhvr>
                                        <p:cTn id="41" dur="500" fill="hold"/>
                                        <p:tgtEl>
                                          <p:spTgt spid="63491">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63491">
                                            <p:txEl>
                                              <p:pRg st="6" end="6"/>
                                            </p:txEl>
                                          </p:spTgt>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63491">
                                            <p:txEl>
                                              <p:pRg st="7" end="7"/>
                                            </p:txEl>
                                          </p:spTgt>
                                        </p:tgtEl>
                                        <p:attrNameLst>
                                          <p:attrName>style.visibility</p:attrName>
                                        </p:attrNameLst>
                                      </p:cBhvr>
                                      <p:to>
                                        <p:strVal val="visible"/>
                                      </p:to>
                                    </p:set>
                                    <p:anim calcmode="lin" valueType="num">
                                      <p:cBhvr>
                                        <p:cTn id="45" dur="500" fill="hold"/>
                                        <p:tgtEl>
                                          <p:spTgt spid="63491">
                                            <p:txEl>
                                              <p:pRg st="7" end="7"/>
                                            </p:txEl>
                                          </p:spTgt>
                                        </p:tgtEl>
                                        <p:attrNameLst>
                                          <p:attrName>ppt_w</p:attrName>
                                        </p:attrNameLst>
                                      </p:cBhvr>
                                      <p:tavLst>
                                        <p:tav tm="0">
                                          <p:val>
                                            <p:fltVal val="0"/>
                                          </p:val>
                                        </p:tav>
                                        <p:tav tm="100000">
                                          <p:val>
                                            <p:strVal val="#ppt_w"/>
                                          </p:val>
                                        </p:tav>
                                      </p:tavLst>
                                    </p:anim>
                                    <p:anim calcmode="lin" valueType="num">
                                      <p:cBhvr>
                                        <p:cTn id="46" dur="500" fill="hold"/>
                                        <p:tgtEl>
                                          <p:spTgt spid="63491">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altLang="en-US" sz="4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Symbols of the GOD-MAN</a:t>
            </a:r>
          </a:p>
        </p:txBody>
      </p:sp>
      <p:sp>
        <p:nvSpPr>
          <p:cNvPr id="63491" name="Rectangle 3"/>
          <p:cNvSpPr>
            <a:spLocks noGrp="1" noChangeArrowheads="1"/>
          </p:cNvSpPr>
          <p:nvPr>
            <p:ph type="body" idx="1"/>
          </p:nvPr>
        </p:nvSpPr>
        <p:spPr>
          <a:xfrm>
            <a:off x="1905000" y="1676400"/>
            <a:ext cx="7162800" cy="5257800"/>
          </a:xfrm>
        </p:spPr>
        <p:txBody>
          <a:bodyPr>
            <a:normAutofit/>
          </a:bodyPr>
          <a:lstStyle/>
          <a:p>
            <a:pPr>
              <a:lnSpc>
                <a:spcPct val="80000"/>
              </a:lnSpc>
              <a:buFont typeface="Wingdings" panose="05000000000000000000" pitchFamily="2" charset="2"/>
              <a:buChar char="ü"/>
            </a:pPr>
            <a:r>
              <a:rPr lang="en-US" altLang="en-US" sz="3600" dirty="0" smtClean="0"/>
              <a:t>eyes </a:t>
            </a:r>
            <a:r>
              <a:rPr lang="en-US" altLang="en-US" sz="3600" dirty="0"/>
              <a:t>of </a:t>
            </a:r>
            <a:r>
              <a:rPr lang="en-US" altLang="en-US" sz="3600" dirty="0" smtClean="0"/>
              <a:t>fire</a:t>
            </a:r>
          </a:p>
          <a:p>
            <a:pPr lvl="1">
              <a:lnSpc>
                <a:spcPct val="80000"/>
              </a:lnSpc>
              <a:buFont typeface="Wingdings" panose="05000000000000000000" pitchFamily="2" charset="2"/>
              <a:buChar char="§"/>
            </a:pPr>
            <a:r>
              <a:rPr lang="en-US" altLang="en-US" sz="3200" dirty="0" smtClean="0"/>
              <a:t>piercing </a:t>
            </a:r>
            <a:r>
              <a:rPr lang="en-US" altLang="en-US" sz="3200" dirty="0"/>
              <a:t>and penetrating, all things are naked before him (Heb. 4:13</a:t>
            </a:r>
            <a:r>
              <a:rPr lang="en-US" altLang="en-US" sz="3200" dirty="0" smtClean="0"/>
              <a:t>)</a:t>
            </a:r>
          </a:p>
          <a:p>
            <a:pPr lvl="1">
              <a:lnSpc>
                <a:spcPct val="80000"/>
              </a:lnSpc>
              <a:buFont typeface="Wingdings" panose="05000000000000000000" pitchFamily="2" charset="2"/>
              <a:buChar char="§"/>
            </a:pPr>
            <a:r>
              <a:rPr lang="en-US" altLang="en-US" sz="3200" dirty="0" smtClean="0"/>
              <a:t>Daniel 10:6</a:t>
            </a:r>
            <a:endParaRPr lang="en-US" altLang="en-US" sz="3200" dirty="0"/>
          </a:p>
          <a:p>
            <a:pPr>
              <a:lnSpc>
                <a:spcPct val="80000"/>
              </a:lnSpc>
              <a:buFont typeface="Wingdings" panose="05000000000000000000" pitchFamily="2" charset="2"/>
              <a:buChar char="ü"/>
            </a:pPr>
            <a:r>
              <a:rPr lang="en-US" altLang="en-US" sz="3600" dirty="0"/>
              <a:t>feet as </a:t>
            </a:r>
            <a:r>
              <a:rPr lang="en-US" altLang="en-US" sz="3600" dirty="0" smtClean="0"/>
              <a:t>brass</a:t>
            </a:r>
          </a:p>
          <a:p>
            <a:pPr lvl="1">
              <a:lnSpc>
                <a:spcPct val="80000"/>
              </a:lnSpc>
              <a:buFont typeface="Wingdings" panose="05000000000000000000" pitchFamily="2" charset="2"/>
              <a:buChar char="§"/>
            </a:pPr>
            <a:r>
              <a:rPr lang="en-US" altLang="en-US" sz="3200" dirty="0" smtClean="0"/>
              <a:t>authority to tread over </a:t>
            </a:r>
            <a:r>
              <a:rPr lang="en-US" altLang="en-US" sz="3200" dirty="0"/>
              <a:t>his </a:t>
            </a:r>
            <a:r>
              <a:rPr lang="en-US" altLang="en-US" sz="3200" dirty="0" smtClean="0"/>
              <a:t>enemies</a:t>
            </a:r>
            <a:endParaRPr lang="en-US" altLang="en-US" sz="3200" dirty="0"/>
          </a:p>
          <a:p>
            <a:pPr>
              <a:lnSpc>
                <a:spcPct val="80000"/>
              </a:lnSpc>
              <a:buFont typeface="Wingdings" panose="05000000000000000000" pitchFamily="2" charset="2"/>
              <a:buChar char="ü"/>
            </a:pPr>
            <a:r>
              <a:rPr lang="en-US" altLang="en-US" sz="3600" dirty="0"/>
              <a:t>voice </a:t>
            </a:r>
            <a:endParaRPr lang="en-US" altLang="en-US" sz="3600" dirty="0" smtClean="0"/>
          </a:p>
          <a:p>
            <a:pPr lvl="1">
              <a:lnSpc>
                <a:spcPct val="80000"/>
              </a:lnSpc>
              <a:buFont typeface="Wingdings" panose="05000000000000000000" pitchFamily="2" charset="2"/>
              <a:buChar char="§"/>
            </a:pPr>
            <a:r>
              <a:rPr lang="en-US" altLang="en-US" sz="3200" dirty="0" smtClean="0"/>
              <a:t>visualize </a:t>
            </a:r>
            <a:r>
              <a:rPr lang="en-US" altLang="en-US" sz="3200" dirty="0"/>
              <a:t>the crashing of a waterfall, thundering </a:t>
            </a:r>
            <a:r>
              <a:rPr lang="en-US" altLang="en-US" sz="3200" dirty="0" smtClean="0"/>
              <a:t>voice</a:t>
            </a:r>
            <a:endParaRPr lang="en-US" altLang="en-US" sz="3200" dirty="0"/>
          </a:p>
        </p:txBody>
      </p:sp>
    </p:spTree>
    <p:extLst>
      <p:ext uri="{BB962C8B-B14F-4D97-AF65-F5344CB8AC3E}">
        <p14:creationId xmlns:p14="http://schemas.microsoft.com/office/powerpoint/2010/main" val="64597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p:cTn id="7" dur="500" fill="hold"/>
                                        <p:tgtEl>
                                          <p:spTgt spid="634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34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p:cTn id="13" dur="500" fill="hold"/>
                                        <p:tgtEl>
                                          <p:spTgt spid="6349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3491">
                                            <p:txEl>
                                              <p:pRg st="1" end="1"/>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63491">
                                            <p:txEl>
                                              <p:pRg st="2" end="2"/>
                                            </p:txEl>
                                          </p:spTgt>
                                        </p:tgtEl>
                                        <p:attrNameLst>
                                          <p:attrName>style.visibility</p:attrName>
                                        </p:attrNameLst>
                                      </p:cBhvr>
                                      <p:to>
                                        <p:strVal val="visible"/>
                                      </p:to>
                                    </p:set>
                                    <p:anim calcmode="lin" valueType="num">
                                      <p:cBhvr>
                                        <p:cTn id="17" dur="500" fill="hold"/>
                                        <p:tgtEl>
                                          <p:spTgt spid="63491">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349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63491">
                                            <p:txEl>
                                              <p:pRg st="3" end="3"/>
                                            </p:txEl>
                                          </p:spTgt>
                                        </p:tgtEl>
                                        <p:attrNameLst>
                                          <p:attrName>style.visibility</p:attrName>
                                        </p:attrNameLst>
                                      </p:cBhvr>
                                      <p:to>
                                        <p:strVal val="visible"/>
                                      </p:to>
                                    </p:set>
                                    <p:anim calcmode="lin" valueType="num">
                                      <p:cBhvr>
                                        <p:cTn id="23" dur="500" fill="hold"/>
                                        <p:tgtEl>
                                          <p:spTgt spid="63491">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6349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63491">
                                            <p:txEl>
                                              <p:pRg st="4" end="4"/>
                                            </p:txEl>
                                          </p:spTgt>
                                        </p:tgtEl>
                                        <p:attrNameLst>
                                          <p:attrName>style.visibility</p:attrName>
                                        </p:attrNameLst>
                                      </p:cBhvr>
                                      <p:to>
                                        <p:strVal val="visible"/>
                                      </p:to>
                                    </p:set>
                                    <p:anim calcmode="lin" valueType="num">
                                      <p:cBhvr>
                                        <p:cTn id="29" dur="500" fill="hold"/>
                                        <p:tgtEl>
                                          <p:spTgt spid="63491">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6349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63491">
                                            <p:txEl>
                                              <p:pRg st="5" end="5"/>
                                            </p:txEl>
                                          </p:spTgt>
                                        </p:tgtEl>
                                        <p:attrNameLst>
                                          <p:attrName>style.visibility</p:attrName>
                                        </p:attrNameLst>
                                      </p:cBhvr>
                                      <p:to>
                                        <p:strVal val="visible"/>
                                      </p:to>
                                    </p:set>
                                    <p:anim calcmode="lin" valueType="num">
                                      <p:cBhvr>
                                        <p:cTn id="35" dur="500" fill="hold"/>
                                        <p:tgtEl>
                                          <p:spTgt spid="63491">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63491">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63491">
                                            <p:txEl>
                                              <p:pRg st="6" end="6"/>
                                            </p:txEl>
                                          </p:spTgt>
                                        </p:tgtEl>
                                        <p:attrNameLst>
                                          <p:attrName>style.visibility</p:attrName>
                                        </p:attrNameLst>
                                      </p:cBhvr>
                                      <p:to>
                                        <p:strVal val="visible"/>
                                      </p:to>
                                    </p:set>
                                    <p:anim calcmode="lin" valueType="num">
                                      <p:cBhvr>
                                        <p:cTn id="41" dur="500" fill="hold"/>
                                        <p:tgtEl>
                                          <p:spTgt spid="63491">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63491">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Holding Seven Stars (1:16)</a:t>
            </a:r>
          </a:p>
        </p:txBody>
      </p:sp>
      <p:sp>
        <p:nvSpPr>
          <p:cNvPr id="64515" name="Rectangle 3"/>
          <p:cNvSpPr>
            <a:spLocks noGrp="1" noChangeArrowheads="1"/>
          </p:cNvSpPr>
          <p:nvPr>
            <p:ph type="body" idx="1"/>
          </p:nvPr>
        </p:nvSpPr>
        <p:spPr>
          <a:xfrm>
            <a:off x="2133600" y="1981200"/>
            <a:ext cx="6400800" cy="4495800"/>
          </a:xfrm>
        </p:spPr>
        <p:txBody>
          <a:bodyPr/>
          <a:lstStyle/>
          <a:p>
            <a:pPr>
              <a:lnSpc>
                <a:spcPct val="90000"/>
              </a:lnSpc>
              <a:buFont typeface="Wingdings" panose="05000000000000000000" pitchFamily="2" charset="2"/>
              <a:buChar char="Ø"/>
            </a:pPr>
            <a:r>
              <a:rPr lang="en-US" altLang="en-US" sz="2800" dirty="0"/>
              <a:t>in right hand</a:t>
            </a:r>
          </a:p>
          <a:p>
            <a:pPr>
              <a:lnSpc>
                <a:spcPct val="90000"/>
              </a:lnSpc>
              <a:buFont typeface="Wingdings" panose="05000000000000000000" pitchFamily="2" charset="2"/>
              <a:buChar char="Ø"/>
            </a:pPr>
            <a:r>
              <a:rPr lang="en-US" altLang="en-US" sz="2800" dirty="0"/>
              <a:t>stars identified as angels (viz. messengers, e.g., preacher, teacher, elders, etc.)</a:t>
            </a:r>
          </a:p>
          <a:p>
            <a:pPr lvl="1">
              <a:lnSpc>
                <a:spcPct val="90000"/>
              </a:lnSpc>
            </a:pPr>
            <a:r>
              <a:rPr lang="en-US" altLang="en-US" sz="2400" dirty="0" smtClean="0"/>
              <a:t>in </a:t>
            </a:r>
            <a:r>
              <a:rPr lang="en-US" altLang="en-US" sz="2400" dirty="0"/>
              <a:t>Christ’s </a:t>
            </a:r>
            <a:r>
              <a:rPr lang="en-US" altLang="en-US" sz="2400" dirty="0" smtClean="0"/>
              <a:t>hand—these </a:t>
            </a:r>
            <a:r>
              <a:rPr lang="en-US" altLang="en-US" sz="2400" dirty="0"/>
              <a:t>messengers worked within Christ’s authority; they existed by his power</a:t>
            </a:r>
          </a:p>
          <a:p>
            <a:pPr lvl="1">
              <a:lnSpc>
                <a:spcPct val="90000"/>
              </a:lnSpc>
            </a:pPr>
            <a:r>
              <a:rPr lang="en-US" altLang="en-US" sz="2400" dirty="0"/>
              <a:t>“. . . For if I still please men, I would not be a bondservant of Christ” (Gal. 1:10; cf. 1 Cor. 9:16</a:t>
            </a:r>
            <a:r>
              <a:rPr lang="en-US" altLang="en-US" sz="2400" dirty="0" smtClean="0"/>
              <a:t>)</a:t>
            </a:r>
            <a:endParaRPr lang="en-US" altLang="en-US" sz="2400" dirty="0"/>
          </a:p>
        </p:txBody>
      </p:sp>
    </p:spTree>
    <p:extLst>
      <p:ext uri="{BB962C8B-B14F-4D97-AF65-F5344CB8AC3E}">
        <p14:creationId xmlns:p14="http://schemas.microsoft.com/office/powerpoint/2010/main" val="331625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Scale>
                                      <p:cBhvr>
                                        <p:cTn id="7" dur="1000" decel="50000" fill="hold">
                                          <p:stCondLst>
                                            <p:cond delay="0"/>
                                          </p:stCondLst>
                                        </p:cTn>
                                        <p:tgtEl>
                                          <p:spTgt spid="6451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4515">
                                            <p:txEl>
                                              <p:pRg st="0" end="0"/>
                                            </p:txEl>
                                          </p:spTgt>
                                        </p:tgtEl>
                                        <p:attrNameLst>
                                          <p:attrName>ppt_x</p:attrName>
                                          <p:attrName>ppt_y</p:attrName>
                                        </p:attrNameLst>
                                      </p:cBhvr>
                                    </p:animMotion>
                                    <p:animEffect transition="in" filter="fade">
                                      <p:cBhvr>
                                        <p:cTn id="9" dur="1000"/>
                                        <p:tgtEl>
                                          <p:spTgt spid="6451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4515">
                                            <p:txEl>
                                              <p:pRg st="1" end="1"/>
                                            </p:txEl>
                                          </p:spTgt>
                                        </p:tgtEl>
                                        <p:attrNameLst>
                                          <p:attrName>style.visibility</p:attrName>
                                        </p:attrNameLst>
                                      </p:cBhvr>
                                      <p:to>
                                        <p:strVal val="visible"/>
                                      </p:to>
                                    </p:set>
                                    <p:animScale>
                                      <p:cBhvr>
                                        <p:cTn id="14" dur="1000" decel="50000" fill="hold">
                                          <p:stCondLst>
                                            <p:cond delay="0"/>
                                          </p:stCondLst>
                                        </p:cTn>
                                        <p:tgtEl>
                                          <p:spTgt spid="6451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4515">
                                            <p:txEl>
                                              <p:pRg st="1" end="1"/>
                                            </p:txEl>
                                          </p:spTgt>
                                        </p:tgtEl>
                                        <p:attrNameLst>
                                          <p:attrName>ppt_x</p:attrName>
                                          <p:attrName>ppt_y</p:attrName>
                                        </p:attrNameLst>
                                      </p:cBhvr>
                                    </p:animMotion>
                                    <p:animEffect transition="in" filter="fade">
                                      <p:cBhvr>
                                        <p:cTn id="16" dur="1000"/>
                                        <p:tgtEl>
                                          <p:spTgt spid="6451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4515">
                                            <p:txEl>
                                              <p:pRg st="2" end="2"/>
                                            </p:txEl>
                                          </p:spTgt>
                                        </p:tgtEl>
                                        <p:attrNameLst>
                                          <p:attrName>style.visibility</p:attrName>
                                        </p:attrNameLst>
                                      </p:cBhvr>
                                      <p:to>
                                        <p:strVal val="visible"/>
                                      </p:to>
                                    </p:set>
                                    <p:animScale>
                                      <p:cBhvr>
                                        <p:cTn id="21" dur="1000" decel="50000" fill="hold">
                                          <p:stCondLst>
                                            <p:cond delay="0"/>
                                          </p:stCondLst>
                                        </p:cTn>
                                        <p:tgtEl>
                                          <p:spTgt spid="6451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4515">
                                            <p:txEl>
                                              <p:pRg st="2" end="2"/>
                                            </p:txEl>
                                          </p:spTgt>
                                        </p:tgtEl>
                                        <p:attrNameLst>
                                          <p:attrName>ppt_x</p:attrName>
                                          <p:attrName>ppt_y</p:attrName>
                                        </p:attrNameLst>
                                      </p:cBhvr>
                                    </p:animMotion>
                                    <p:animEffect transition="in" filter="fade">
                                      <p:cBhvr>
                                        <p:cTn id="23" dur="1000"/>
                                        <p:tgtEl>
                                          <p:spTgt spid="6451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64515">
                                            <p:txEl>
                                              <p:pRg st="3" end="3"/>
                                            </p:txEl>
                                          </p:spTgt>
                                        </p:tgtEl>
                                        <p:attrNameLst>
                                          <p:attrName>style.visibility</p:attrName>
                                        </p:attrNameLst>
                                      </p:cBhvr>
                                      <p:to>
                                        <p:strVal val="visible"/>
                                      </p:to>
                                    </p:set>
                                    <p:animScale>
                                      <p:cBhvr>
                                        <p:cTn id="28" dur="1000" decel="50000" fill="hold">
                                          <p:stCondLst>
                                            <p:cond delay="0"/>
                                          </p:stCondLst>
                                        </p:cTn>
                                        <p:tgtEl>
                                          <p:spTgt spid="6451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4515">
                                            <p:txEl>
                                              <p:pRg st="3" end="3"/>
                                            </p:txEl>
                                          </p:spTgt>
                                        </p:tgtEl>
                                        <p:attrNameLst>
                                          <p:attrName>ppt_x</p:attrName>
                                          <p:attrName>ppt_y</p:attrName>
                                        </p:attrNameLst>
                                      </p:cBhvr>
                                    </p:animMotion>
                                    <p:animEffect transition="in" filter="fade">
                                      <p:cBhvr>
                                        <p:cTn id="30" dur="1000"/>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Two-Edged Sword (1:16)</a:t>
            </a:r>
          </a:p>
        </p:txBody>
      </p:sp>
      <p:sp>
        <p:nvSpPr>
          <p:cNvPr id="65539" name="Rectangle 3"/>
          <p:cNvSpPr>
            <a:spLocks noGrp="1" noChangeArrowheads="1"/>
          </p:cNvSpPr>
          <p:nvPr>
            <p:ph type="body" idx="1"/>
          </p:nvPr>
        </p:nvSpPr>
        <p:spPr>
          <a:xfrm>
            <a:off x="2133600" y="1981200"/>
            <a:ext cx="6400800" cy="4419600"/>
          </a:xfrm>
        </p:spPr>
        <p:txBody>
          <a:bodyPr/>
          <a:lstStyle/>
          <a:p>
            <a:pPr marL="0" indent="0">
              <a:buNone/>
            </a:pPr>
            <a:r>
              <a:rPr lang="en-US" altLang="en-US" b="1" dirty="0"/>
              <a:t>proceeds out of mouth</a:t>
            </a:r>
          </a:p>
          <a:p>
            <a:pPr lvl="1"/>
            <a:r>
              <a:rPr lang="en-US" altLang="en-US" sz="2400" dirty="0"/>
              <a:t>“But with righteousness He shall judge the poor, And decide with equity for the meek of the earth; He shall strike the earth with the rod of His mouth, And with the breath of His lips He shall slay the wicked” (Is. 11:4)</a:t>
            </a:r>
          </a:p>
          <a:p>
            <a:pPr lvl="1"/>
            <a:r>
              <a:rPr lang="en-US" altLang="en-US" sz="2400" dirty="0"/>
              <a:t>“. . . and the sword of the Spirit, which is the word of God” (Eph. 6:17; cf. Heb. 4:12)</a:t>
            </a:r>
          </a:p>
        </p:txBody>
      </p:sp>
      <p:pic>
        <p:nvPicPr>
          <p:cNvPr id="65541" name="Picture 5" descr="Bijbelcursus van Dr. Scof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838200"/>
            <a:ext cx="2095500" cy="1906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6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55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55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3">
                      <a:satMod val="175000"/>
                      <a:alpha val="40000"/>
                    </a:schemeClr>
                  </a:glow>
                  <a:outerShdw blurRad="50800" dist="39000" dir="5460000" algn="tl">
                    <a:srgbClr val="000000">
                      <a:alpha val="38000"/>
                    </a:srgbClr>
                  </a:outerShdw>
                  <a:reflection blurRad="6350" stA="60000" endA="900" endPos="58000" dir="5400000" sy="-100000" algn="bl" rotWithShape="0"/>
                </a:effectLst>
              </a:rPr>
              <a:t>Countenance (1:16)</a:t>
            </a:r>
          </a:p>
        </p:txBody>
      </p:sp>
      <p:sp>
        <p:nvSpPr>
          <p:cNvPr id="66563" name="Rectangle 3"/>
          <p:cNvSpPr>
            <a:spLocks noGrp="1" noChangeArrowheads="1"/>
          </p:cNvSpPr>
          <p:nvPr>
            <p:ph type="body" idx="1"/>
          </p:nvPr>
        </p:nvSpPr>
        <p:spPr/>
        <p:txBody>
          <a:bodyPr/>
          <a:lstStyle/>
          <a:p>
            <a:pPr marL="0" indent="0">
              <a:buNone/>
            </a:pPr>
            <a:r>
              <a:rPr lang="en-US" altLang="en-US" sz="3600" b="1" dirty="0"/>
              <a:t>like the sun shining in its strength </a:t>
            </a:r>
            <a:endParaRPr lang="en-US" altLang="en-US" sz="3600" b="1" dirty="0" smtClean="0"/>
          </a:p>
          <a:p>
            <a:pPr lvl="1">
              <a:buFont typeface="Wingdings" panose="05000000000000000000" pitchFamily="2" charset="2"/>
              <a:buChar char="Ø"/>
            </a:pPr>
            <a:r>
              <a:rPr lang="en-US" altLang="en-US" dirty="0" smtClean="0"/>
              <a:t>Acts 26:13</a:t>
            </a:r>
          </a:p>
          <a:p>
            <a:pPr lvl="1">
              <a:buFont typeface="Wingdings" panose="05000000000000000000" pitchFamily="2" charset="2"/>
              <a:buChar char="Ø"/>
            </a:pPr>
            <a:r>
              <a:rPr lang="en-US" altLang="en-US" dirty="0" smtClean="0"/>
              <a:t>A previous display to John </a:t>
            </a:r>
            <a:br>
              <a:rPr lang="en-US" altLang="en-US" dirty="0" smtClean="0"/>
            </a:br>
            <a:r>
              <a:rPr lang="en-US" altLang="en-US" dirty="0" smtClean="0"/>
              <a:t>(Matt</a:t>
            </a:r>
            <a:r>
              <a:rPr lang="en-US" altLang="en-US" dirty="0"/>
              <a:t>. 17:1-3)</a:t>
            </a:r>
          </a:p>
        </p:txBody>
      </p:sp>
    </p:spTree>
    <p:extLst>
      <p:ext uri="{BB962C8B-B14F-4D97-AF65-F5344CB8AC3E}">
        <p14:creationId xmlns:p14="http://schemas.microsoft.com/office/powerpoint/2010/main" val="123409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z="3600" dirty="0"/>
              <a:t>Verse 9</a:t>
            </a:r>
            <a:br>
              <a:rPr lang="en-US" altLang="en-US" sz="3600" dirty="0"/>
            </a:br>
            <a:r>
              <a:rPr lang="en-US" altLang="en-US" sz="2400" dirty="0">
                <a:latin typeface="Arial" charset="0"/>
              </a:rPr>
              <a:t>“I, John, </a:t>
            </a:r>
            <a:r>
              <a:rPr lang="en-US" altLang="en-US" sz="2400" dirty="0">
                <a:solidFill>
                  <a:schemeClr val="tx1"/>
                </a:solidFill>
                <a:latin typeface="Arial" charset="0"/>
              </a:rPr>
              <a:t>both your brother and companion</a:t>
            </a:r>
            <a:r>
              <a:rPr lang="en-US" altLang="en-US" sz="2400" dirty="0">
                <a:latin typeface="Arial" charset="0"/>
              </a:rPr>
              <a:t> in the tribulation and kingdom and patience of Jesus Christ, was on the island that is called Patmos for the word of God and for the testimony of Jesus Christ.”</a:t>
            </a:r>
          </a:p>
        </p:txBody>
      </p:sp>
      <p:sp>
        <p:nvSpPr>
          <p:cNvPr id="40963" name="Text Box 3"/>
          <p:cNvSpPr txBox="1">
            <a:spLocks noChangeArrowheads="1"/>
          </p:cNvSpPr>
          <p:nvPr/>
        </p:nvSpPr>
        <p:spPr bwMode="auto">
          <a:xfrm>
            <a:off x="2209800" y="2565400"/>
            <a:ext cx="6477000"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i="1" dirty="0"/>
              <a:t>“He was their companion:  the children of God should choose communion and society with each other. He was their companion in tribulation: the persecuted servants of God did not suffer alone, the same trials are accomplished in others. He was their companion in patience, not only a sharer with them in suffering circumstances, but in suffering graces. . .”</a:t>
            </a:r>
            <a:endParaRPr lang="en-US" altLang="en-US" sz="2400" dirty="0"/>
          </a:p>
          <a:p>
            <a:pPr algn="r" eaLnBrk="0" hangingPunct="0">
              <a:spcBef>
                <a:spcPct val="50000"/>
              </a:spcBef>
            </a:pPr>
            <a:r>
              <a:rPr lang="en-US" altLang="en-US" sz="2000" dirty="0"/>
              <a:t>(</a:t>
            </a:r>
            <a:r>
              <a:rPr lang="en-US" altLang="en-US" sz="2000" i="1" dirty="0"/>
              <a:t>Matthew Henry’s Commentary Acts to Revelation,</a:t>
            </a:r>
            <a:r>
              <a:rPr lang="en-US" altLang="en-US" sz="2000" dirty="0"/>
              <a:t> Mclean Virginia:  Mac Donald Publishing Co., p. 1121.)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133600" y="609600"/>
            <a:ext cx="6400800" cy="1447800"/>
          </a:xfrm>
        </p:spPr>
        <p:txBody>
          <a:bodyPr/>
          <a:lstStyle/>
          <a:p>
            <a:r>
              <a:rPr lang="en-US" altLang="en-US" sz="3600"/>
              <a:t>Verse 17</a:t>
            </a:r>
            <a:br>
              <a:rPr lang="en-US" altLang="en-US" sz="3600"/>
            </a:br>
            <a:r>
              <a:rPr lang="en-US" altLang="en-US" sz="2400">
                <a:latin typeface="Arial" charset="0"/>
              </a:rPr>
              <a:t>And when I saw Him, I fell at His feet as dead. But He laid His right hand on me, saying to me, "Do not be afraid; I am the First and the Last.</a:t>
            </a:r>
          </a:p>
        </p:txBody>
      </p:sp>
      <p:sp>
        <p:nvSpPr>
          <p:cNvPr id="67587" name="Rectangle 3"/>
          <p:cNvSpPr>
            <a:spLocks noGrp="1" noChangeArrowheads="1"/>
          </p:cNvSpPr>
          <p:nvPr>
            <p:ph type="body" idx="1"/>
          </p:nvPr>
        </p:nvSpPr>
        <p:spPr>
          <a:xfrm>
            <a:off x="2133600" y="2362200"/>
            <a:ext cx="6705600" cy="4495800"/>
          </a:xfrm>
        </p:spPr>
        <p:txBody>
          <a:bodyPr/>
          <a:lstStyle/>
          <a:p>
            <a:pPr>
              <a:lnSpc>
                <a:spcPct val="90000"/>
              </a:lnSpc>
            </a:pPr>
            <a:r>
              <a:rPr lang="en-US" altLang="en-US" sz="2800" dirty="0"/>
              <a:t>overwhelmed at the sight of him</a:t>
            </a:r>
          </a:p>
          <a:p>
            <a:pPr lvl="1">
              <a:lnSpc>
                <a:spcPct val="90000"/>
              </a:lnSpc>
            </a:pPr>
            <a:r>
              <a:rPr lang="en-US" altLang="en-US" sz="2400" dirty="0"/>
              <a:t>even though of all men, Peter, James and John were the most familiar with Him</a:t>
            </a:r>
          </a:p>
          <a:p>
            <a:pPr>
              <a:lnSpc>
                <a:spcPct val="90000"/>
              </a:lnSpc>
            </a:pPr>
            <a:r>
              <a:rPr lang="en-US" altLang="en-US" sz="2800" dirty="0"/>
              <a:t>Christ comforts with compassion</a:t>
            </a:r>
          </a:p>
          <a:p>
            <a:pPr lvl="1">
              <a:lnSpc>
                <a:spcPct val="90000"/>
              </a:lnSpc>
            </a:pPr>
            <a:r>
              <a:rPr lang="en-US" altLang="en-US" sz="2400" dirty="0" smtClean="0"/>
              <a:t>like </a:t>
            </a:r>
            <a:r>
              <a:rPr lang="en-US" altLang="en-US" sz="2400" dirty="0"/>
              <a:t>the righteous who meet the Lord on Judgment </a:t>
            </a:r>
            <a:r>
              <a:rPr lang="en-US" altLang="en-US" sz="2400" dirty="0" smtClean="0"/>
              <a:t>day (2 Thess. </a:t>
            </a:r>
            <a:r>
              <a:rPr lang="en-US" altLang="en-US" sz="2400" dirty="0" smtClean="0"/>
              <a:t>1:5-7</a:t>
            </a:r>
            <a:r>
              <a:rPr lang="en-US" altLang="en-US" sz="2400" dirty="0" smtClean="0"/>
              <a:t>; Rev. 21:4) </a:t>
            </a:r>
            <a:endParaRPr lang="en-US" altLang="en-US" sz="2400" dirty="0"/>
          </a:p>
          <a:p>
            <a:pPr lvl="1">
              <a:lnSpc>
                <a:spcPct val="90000"/>
              </a:lnSpc>
            </a:pPr>
            <a:r>
              <a:rPr lang="en-US" altLang="en-US" sz="2400" dirty="0"/>
              <a:t>cf. Daniel 10:5-12</a:t>
            </a:r>
          </a:p>
          <a:p>
            <a:pPr>
              <a:lnSpc>
                <a:spcPct val="90000"/>
              </a:lnSpc>
            </a:pPr>
            <a:r>
              <a:rPr lang="en-US" altLang="en-US" sz="2800" dirty="0"/>
              <a:t>“First and the Last” mentioned three times in this chapter (vv. 8, 11)</a:t>
            </a:r>
          </a:p>
          <a:p>
            <a:pPr lvl="1">
              <a:lnSpc>
                <a:spcPct val="90000"/>
              </a:lnSpc>
            </a:pPr>
            <a:r>
              <a:rPr lang="en-US" altLang="en-US" sz="2400" dirty="0"/>
              <a:t>he is the origin of all and the last judge of all</a:t>
            </a:r>
          </a:p>
        </p:txBody>
      </p:sp>
    </p:spTree>
    <p:extLst>
      <p:ext uri="{BB962C8B-B14F-4D97-AF65-F5344CB8AC3E}">
        <p14:creationId xmlns:p14="http://schemas.microsoft.com/office/powerpoint/2010/main" val="7532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58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58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58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758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5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dirty="0"/>
              <a:t>Verse 17-20 (Thoughts of Comfort)</a:t>
            </a:r>
          </a:p>
        </p:txBody>
      </p:sp>
      <p:sp>
        <p:nvSpPr>
          <p:cNvPr id="68611" name="Rectangle 3"/>
          <p:cNvSpPr>
            <a:spLocks noGrp="1" noChangeArrowheads="1"/>
          </p:cNvSpPr>
          <p:nvPr>
            <p:ph type="body" idx="1"/>
          </p:nvPr>
        </p:nvSpPr>
        <p:spPr/>
        <p:txBody>
          <a:bodyPr/>
          <a:lstStyle/>
          <a:p>
            <a:pPr>
              <a:buFont typeface="Wingdings" panose="05000000000000000000" pitchFamily="2" charset="2"/>
              <a:buChar char="v"/>
            </a:pPr>
            <a:r>
              <a:rPr lang="en-US" altLang="en-US" sz="2800" dirty="0" smtClean="0"/>
              <a:t>Jesus </a:t>
            </a:r>
            <a:r>
              <a:rPr lang="en-US" altLang="en-US" sz="2800" dirty="0"/>
              <a:t>alleviates John’s fears by reminding him that “I am He who was </a:t>
            </a:r>
            <a:r>
              <a:rPr lang="en-US" altLang="en-US" sz="2800" dirty="0" smtClean="0"/>
              <a:t>dead” </a:t>
            </a:r>
            <a:endParaRPr lang="en-US" altLang="en-US" sz="2800" dirty="0"/>
          </a:p>
          <a:p>
            <a:pPr marL="914400" lvl="1" indent="-457200">
              <a:buFontTx/>
              <a:buChar char="•"/>
            </a:pPr>
            <a:r>
              <a:rPr lang="en-US" altLang="en-US" sz="2400" dirty="0"/>
              <a:t>This was the same One </a:t>
            </a:r>
            <a:r>
              <a:rPr lang="en-US" altLang="en-US" sz="2400" dirty="0" smtClean="0"/>
              <a:t>John </a:t>
            </a:r>
            <a:r>
              <a:rPr lang="en-US" altLang="en-US" sz="2400" dirty="0"/>
              <a:t>saw hanging on the cross and in that </a:t>
            </a:r>
            <a:r>
              <a:rPr lang="en-US" altLang="en-US" sz="2400" dirty="0" smtClean="0"/>
              <a:t>pain</a:t>
            </a:r>
          </a:p>
          <a:p>
            <a:pPr marL="914400" lvl="1" indent="-457200">
              <a:buFontTx/>
              <a:buChar char="•"/>
            </a:pPr>
            <a:r>
              <a:rPr lang="en-US" altLang="en-US" sz="2400" dirty="0" smtClean="0"/>
              <a:t>The same One who was </a:t>
            </a:r>
            <a:r>
              <a:rPr lang="en-US" altLang="en-US" sz="2400" dirty="0"/>
              <a:t>concerned about </a:t>
            </a:r>
            <a:r>
              <a:rPr lang="en-US" altLang="en-US" sz="2400" dirty="0" smtClean="0"/>
              <a:t>his condition (</a:t>
            </a:r>
            <a:r>
              <a:rPr lang="en-US" altLang="en-US" sz="2400" dirty="0"/>
              <a:t>Jn. 19:25-27</a:t>
            </a:r>
            <a:r>
              <a:rPr lang="en-US" altLang="en-US" sz="2400" dirty="0" smtClean="0"/>
              <a:t>)</a:t>
            </a:r>
            <a:endParaRPr lang="en-US" altLang="en-US" sz="2400" dirty="0"/>
          </a:p>
        </p:txBody>
      </p:sp>
    </p:spTree>
    <p:extLst>
      <p:ext uri="{BB962C8B-B14F-4D97-AF65-F5344CB8AC3E}">
        <p14:creationId xmlns:p14="http://schemas.microsoft.com/office/powerpoint/2010/main" val="45645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animEffect transition="in" filter="wipe(left)">
                                      <p:cBhvr>
                                        <p:cTn id="7" dur="1000"/>
                                        <p:tgtEl>
                                          <p:spTgt spid="68611">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8611">
                                            <p:txEl>
                                              <p:pRg st="2" end="2"/>
                                            </p:txEl>
                                          </p:spTgt>
                                        </p:tgtEl>
                                        <p:attrNameLst>
                                          <p:attrName>style.visibility</p:attrName>
                                        </p:attrNameLst>
                                      </p:cBhvr>
                                      <p:to>
                                        <p:strVal val="visible"/>
                                      </p:to>
                                    </p:set>
                                    <p:animEffect transition="in" filter="wipe(left)">
                                      <p:cBhvr>
                                        <p:cTn id="10" dur="1000"/>
                                        <p:tgtEl>
                                          <p:spTgt spid="686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Verse 17-20 (Thoughts of Comfort)</a:t>
            </a:r>
          </a:p>
        </p:txBody>
      </p:sp>
      <p:sp>
        <p:nvSpPr>
          <p:cNvPr id="69635" name="Rectangle 3"/>
          <p:cNvSpPr>
            <a:spLocks noGrp="1" noChangeArrowheads="1"/>
          </p:cNvSpPr>
          <p:nvPr>
            <p:ph type="body" idx="1"/>
          </p:nvPr>
        </p:nvSpPr>
        <p:spPr>
          <a:xfrm>
            <a:off x="2133600" y="1981200"/>
            <a:ext cx="6400800" cy="4724400"/>
          </a:xfrm>
        </p:spPr>
        <p:txBody>
          <a:bodyPr/>
          <a:lstStyle/>
          <a:p>
            <a:pPr>
              <a:lnSpc>
                <a:spcPct val="80000"/>
              </a:lnSpc>
              <a:buFont typeface="Wingdings" panose="05000000000000000000" pitchFamily="2" charset="2"/>
              <a:buChar char="v"/>
            </a:pPr>
            <a:r>
              <a:rPr lang="en-US" altLang="en-US" sz="2800" dirty="0" smtClean="0"/>
              <a:t>Comfort from His </a:t>
            </a:r>
            <a:r>
              <a:rPr lang="en-US" altLang="en-US" sz="2800" dirty="0"/>
              <a:t>resurrection saying, “I am alive </a:t>
            </a:r>
            <a:r>
              <a:rPr lang="en-US" altLang="en-US" sz="2800" dirty="0" smtClean="0"/>
              <a:t>forevermore” </a:t>
            </a:r>
            <a:endParaRPr lang="en-US" altLang="en-US" sz="2800" dirty="0"/>
          </a:p>
          <a:p>
            <a:pPr marL="914400" lvl="1" indent="-457200">
              <a:lnSpc>
                <a:spcPct val="80000"/>
              </a:lnSpc>
              <a:buFontTx/>
              <a:buChar char="•"/>
            </a:pPr>
            <a:r>
              <a:rPr lang="en-US" altLang="en-US" sz="2400" dirty="0"/>
              <a:t>It was this event that turned their sorrows to joy and emboldened all the disciples to take the gospel out to the world. He conquered death in His death to always live</a:t>
            </a:r>
          </a:p>
          <a:p>
            <a:pPr>
              <a:lnSpc>
                <a:spcPct val="80000"/>
              </a:lnSpc>
              <a:buFont typeface="Wingdings" panose="05000000000000000000" pitchFamily="2" charset="2"/>
              <a:buChar char="v"/>
            </a:pPr>
            <a:r>
              <a:rPr lang="en-US" altLang="en-US" sz="2800" dirty="0" smtClean="0"/>
              <a:t>Comfort from His </a:t>
            </a:r>
            <a:r>
              <a:rPr lang="en-US" altLang="en-US" sz="2800" dirty="0"/>
              <a:t>position </a:t>
            </a:r>
            <a:r>
              <a:rPr lang="en-US" altLang="en-US" sz="2800" dirty="0" smtClean="0"/>
              <a:t>of dominion </a:t>
            </a:r>
            <a:r>
              <a:rPr lang="en-US" altLang="en-US" sz="2800" dirty="0"/>
              <a:t>over the invisible worlds of Death and Hades. </a:t>
            </a:r>
          </a:p>
          <a:p>
            <a:pPr marL="914400" lvl="1" indent="-457200">
              <a:lnSpc>
                <a:spcPct val="80000"/>
              </a:lnSpc>
              <a:buFontTx/>
              <a:buChar char="•"/>
            </a:pPr>
            <a:r>
              <a:rPr lang="en-US" altLang="en-US" sz="2400" dirty="0"/>
              <a:t>Death claims the body, Hades claims the soul. But Jesus has power over </a:t>
            </a:r>
            <a:r>
              <a:rPr lang="en-US" altLang="en-US" sz="2400" dirty="0" smtClean="0"/>
              <a:t>both</a:t>
            </a:r>
            <a:r>
              <a:rPr lang="en-US" altLang="en-US" sz="2400" dirty="0"/>
              <a:t>!</a:t>
            </a:r>
          </a:p>
        </p:txBody>
      </p:sp>
    </p:spTree>
    <p:extLst>
      <p:ext uri="{BB962C8B-B14F-4D97-AF65-F5344CB8AC3E}">
        <p14:creationId xmlns:p14="http://schemas.microsoft.com/office/powerpoint/2010/main" val="256495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wipe(right)">
                                      <p:cBhvr>
                                        <p:cTn id="7" dur="500"/>
                                        <p:tgtEl>
                                          <p:spTgt spid="69635">
                                            <p:txEl>
                                              <p:pRg st="0" end="0"/>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9635">
                                            <p:txEl>
                                              <p:pRg st="1" end="1"/>
                                            </p:txEl>
                                          </p:spTgt>
                                        </p:tgtEl>
                                        <p:attrNameLst>
                                          <p:attrName>style.visibility</p:attrName>
                                        </p:attrNameLst>
                                      </p:cBhvr>
                                      <p:to>
                                        <p:strVal val="visible"/>
                                      </p:to>
                                    </p:set>
                                    <p:animEffect transition="in" filter="wipe(right)">
                                      <p:cBhvr>
                                        <p:cTn id="10" dur="500"/>
                                        <p:tgtEl>
                                          <p:spTgt spid="6963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animEffect transition="in" filter="wipe(right)">
                                      <p:cBhvr>
                                        <p:cTn id="15" dur="500"/>
                                        <p:tgtEl>
                                          <p:spTgt spid="69635">
                                            <p:txEl>
                                              <p:pRg st="2" end="2"/>
                                            </p:txEl>
                                          </p:spTgt>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69635">
                                            <p:txEl>
                                              <p:pRg st="3" end="3"/>
                                            </p:txEl>
                                          </p:spTgt>
                                        </p:tgtEl>
                                        <p:attrNameLst>
                                          <p:attrName>style.visibility</p:attrName>
                                        </p:attrNameLst>
                                      </p:cBhvr>
                                      <p:to>
                                        <p:strVal val="visible"/>
                                      </p:to>
                                    </p:set>
                                    <p:animEffect transition="in" filter="wipe(right)">
                                      <p:cBhvr>
                                        <p:cTn id="18" dur="500"/>
                                        <p:tgtEl>
                                          <p:spTgt spid="696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a:t>Verse 17-20 (Thoughts of Comfort)</a:t>
            </a:r>
          </a:p>
        </p:txBody>
      </p:sp>
      <p:sp>
        <p:nvSpPr>
          <p:cNvPr id="70659" name="Rectangle 3"/>
          <p:cNvSpPr>
            <a:spLocks noGrp="1" noChangeArrowheads="1"/>
          </p:cNvSpPr>
          <p:nvPr>
            <p:ph type="body" idx="1"/>
          </p:nvPr>
        </p:nvSpPr>
        <p:spPr>
          <a:xfrm>
            <a:off x="2133600" y="1981200"/>
            <a:ext cx="6858000" cy="4724400"/>
          </a:xfrm>
        </p:spPr>
        <p:txBody>
          <a:bodyPr/>
          <a:lstStyle/>
          <a:p>
            <a:pPr>
              <a:buFont typeface="Wingdings" panose="05000000000000000000" pitchFamily="2" charset="2"/>
              <a:buChar char="v"/>
            </a:pPr>
            <a:r>
              <a:rPr lang="en-US" altLang="en-US" dirty="0" smtClean="0"/>
              <a:t>Comfort with </a:t>
            </a:r>
            <a:r>
              <a:rPr lang="en-US" altLang="en-US" dirty="0"/>
              <a:t>a work to </a:t>
            </a:r>
            <a:r>
              <a:rPr lang="en-US" altLang="en-US" dirty="0" smtClean="0"/>
              <a:t>do </a:t>
            </a:r>
            <a:endParaRPr lang="en-US" altLang="en-US" dirty="0"/>
          </a:p>
          <a:p>
            <a:pPr marL="990600" lvl="1" indent="-533400"/>
            <a:r>
              <a:rPr lang="en-US" altLang="en-US" dirty="0"/>
              <a:t>He wants him to write things down. </a:t>
            </a:r>
          </a:p>
          <a:p>
            <a:pPr marL="990600" lvl="1" indent="-533400"/>
            <a:r>
              <a:rPr lang="en-US" altLang="en-US" dirty="0"/>
              <a:t>The things that he saw, the things which are (presently), and the things which will take place (future). </a:t>
            </a:r>
          </a:p>
          <a:p>
            <a:pPr>
              <a:buFont typeface="Wingdings" panose="05000000000000000000" pitchFamily="2" charset="2"/>
              <a:buChar char="v"/>
            </a:pPr>
            <a:r>
              <a:rPr lang="en-US" altLang="en-US" dirty="0" smtClean="0"/>
              <a:t>Comfort with the understanding, the </a:t>
            </a:r>
            <a:r>
              <a:rPr lang="en-US" altLang="en-US" dirty="0"/>
              <a:t>“meaning” of the symbols </a:t>
            </a:r>
            <a:r>
              <a:rPr lang="en-US" altLang="en-US" dirty="0" smtClean="0"/>
              <a:t/>
            </a:r>
            <a:br>
              <a:rPr lang="en-US" altLang="en-US" dirty="0" smtClean="0"/>
            </a:br>
            <a:r>
              <a:rPr lang="en-US" altLang="en-US" dirty="0" smtClean="0"/>
              <a:t>(</a:t>
            </a:r>
            <a:r>
              <a:rPr lang="en-US" altLang="en-US" dirty="0"/>
              <a:t>v. 20)</a:t>
            </a:r>
          </a:p>
        </p:txBody>
      </p:sp>
    </p:spTree>
    <p:extLst>
      <p:ext uri="{BB962C8B-B14F-4D97-AF65-F5344CB8AC3E}">
        <p14:creationId xmlns:p14="http://schemas.microsoft.com/office/powerpoint/2010/main" val="100656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Effect transition="in" filter="wipe(right)">
                                      <p:cBhvr>
                                        <p:cTn id="7" dur="500"/>
                                        <p:tgtEl>
                                          <p:spTgt spid="70659">
                                            <p:txEl>
                                              <p:pRg st="1" end="1"/>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0659">
                                            <p:txEl>
                                              <p:pRg st="2" end="2"/>
                                            </p:txEl>
                                          </p:spTgt>
                                        </p:tgtEl>
                                        <p:attrNameLst>
                                          <p:attrName>style.visibility</p:attrName>
                                        </p:attrNameLst>
                                      </p:cBhvr>
                                      <p:to>
                                        <p:strVal val="visible"/>
                                      </p:to>
                                    </p:set>
                                    <p:animEffect transition="in" filter="wipe(right)">
                                      <p:cBhvr>
                                        <p:cTn id="10" dur="500"/>
                                        <p:tgtEl>
                                          <p:spTgt spid="70659">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70659">
                                            <p:txEl>
                                              <p:pRg st="3" end="3"/>
                                            </p:txEl>
                                          </p:spTgt>
                                        </p:tgtEl>
                                        <p:attrNameLst>
                                          <p:attrName>style.visibility</p:attrName>
                                        </p:attrNameLst>
                                      </p:cBhvr>
                                      <p:to>
                                        <p:strVal val="visible"/>
                                      </p:to>
                                    </p:set>
                                    <p:animEffect transition="in" filter="wipe(right)">
                                      <p:cBhvr>
                                        <p:cTn id="15" dur="500"/>
                                        <p:tgtEl>
                                          <p:spTgt spid="706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228600" y="227647"/>
            <a:ext cx="8839200" cy="64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0" indent="0" eaLnBrk="0" hangingPunct="0">
              <a:lnSpc>
                <a:spcPct val="150000"/>
              </a:lnSpc>
              <a:spcBef>
                <a:spcPts val="600"/>
              </a:spcBef>
              <a:spcAft>
                <a:spcPts val="600"/>
              </a:spcAft>
            </a:pPr>
            <a:r>
              <a:rPr lang="en-US" altLang="en-US" sz="44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Answers from what John saw:</a:t>
            </a:r>
          </a:p>
          <a:p>
            <a:pPr marL="457200" indent="-457200" eaLnBrk="0" hangingPunct="0">
              <a:lnSpc>
                <a:spcPct val="150000"/>
              </a:lnSpc>
              <a:spcBef>
                <a:spcPts val="600"/>
              </a:spcBef>
              <a:spcAft>
                <a:spcPts val="600"/>
              </a:spcAft>
              <a:buFont typeface="Wingdings" panose="05000000000000000000" pitchFamily="2" charset="2"/>
              <a:buChar char="Ø"/>
            </a:pPr>
            <a:r>
              <a:rPr lang="en-US" altLang="en-US" sz="3200" b="1" dirty="0" smtClean="0">
                <a:solidFill>
                  <a:prstClr val="white"/>
                </a:solidFill>
              </a:rPr>
              <a:t>Revelation</a:t>
            </a:r>
            <a:r>
              <a:rPr lang="en-US" altLang="en-US" sz="3200" dirty="0" smtClean="0">
                <a:solidFill>
                  <a:prstClr val="white"/>
                </a:solidFill>
              </a:rPr>
              <a:t> </a:t>
            </a:r>
            <a:r>
              <a:rPr lang="en-US" altLang="en-US" sz="3200" dirty="0" smtClean="0">
                <a:solidFill>
                  <a:srgbClr val="4F81BD">
                    <a:lumMod val="40000"/>
                    <a:lumOff val="60000"/>
                  </a:srgbClr>
                </a:solidFill>
              </a:rPr>
              <a:t>answers the question as to whether being a Christian is worth it when the wicked can prosper and grow in power</a:t>
            </a:r>
          </a:p>
          <a:p>
            <a:pPr marL="457200" indent="-457200" eaLnBrk="0" hangingPunct="0">
              <a:spcBef>
                <a:spcPts val="600"/>
              </a:spcBef>
              <a:spcAft>
                <a:spcPts val="600"/>
              </a:spcAft>
              <a:buFont typeface="Wingdings" panose="05000000000000000000" pitchFamily="2" charset="2"/>
              <a:buChar char="Ø"/>
            </a:pPr>
            <a:r>
              <a:rPr lang="en-US" altLang="en-US" sz="3200" b="1" dirty="0" smtClean="0">
                <a:solidFill>
                  <a:prstClr val="white"/>
                </a:solidFill>
              </a:rPr>
              <a:t>Revelation</a:t>
            </a:r>
            <a:r>
              <a:rPr lang="en-US" altLang="en-US" sz="3200" dirty="0" smtClean="0">
                <a:solidFill>
                  <a:prstClr val="white"/>
                </a:solidFill>
              </a:rPr>
              <a:t> </a:t>
            </a:r>
            <a:r>
              <a:rPr lang="en-US" altLang="en-US" sz="3200" dirty="0" smtClean="0">
                <a:solidFill>
                  <a:srgbClr val="4F81BD">
                    <a:lumMod val="40000"/>
                    <a:lumOff val="60000"/>
                  </a:srgbClr>
                </a:solidFill>
              </a:rPr>
              <a:t>answers that even in though the world is in turmoil, Jesus has not lost control</a:t>
            </a:r>
          </a:p>
          <a:p>
            <a:pPr marL="457200" indent="-457200" eaLnBrk="0" hangingPunct="0">
              <a:spcBef>
                <a:spcPts val="600"/>
              </a:spcBef>
              <a:spcAft>
                <a:spcPts val="600"/>
              </a:spcAft>
              <a:buFont typeface="Wingdings" panose="05000000000000000000" pitchFamily="2" charset="2"/>
              <a:buChar char="Ø"/>
            </a:pPr>
            <a:r>
              <a:rPr lang="en-US" altLang="en-US" sz="3200" b="1" dirty="0" smtClean="0">
                <a:solidFill>
                  <a:prstClr val="white"/>
                </a:solidFill>
              </a:rPr>
              <a:t>Revelation</a:t>
            </a:r>
            <a:r>
              <a:rPr lang="en-US" altLang="en-US" sz="3200" dirty="0" smtClean="0">
                <a:solidFill>
                  <a:prstClr val="white"/>
                </a:solidFill>
              </a:rPr>
              <a:t> </a:t>
            </a:r>
            <a:r>
              <a:rPr lang="en-US" altLang="en-US" sz="3200" dirty="0" smtClean="0">
                <a:solidFill>
                  <a:srgbClr val="4F81BD">
                    <a:lumMod val="40000"/>
                    <a:lumOff val="60000"/>
                  </a:srgbClr>
                </a:solidFill>
              </a:rPr>
              <a:t>answers that life is more than what you see and hold</a:t>
            </a:r>
          </a:p>
          <a:p>
            <a:pPr lvl="1" eaLnBrk="0" hangingPunct="0">
              <a:spcBef>
                <a:spcPts val="600"/>
              </a:spcBef>
              <a:spcAft>
                <a:spcPts val="600"/>
              </a:spcAft>
              <a:buFontTx/>
              <a:buChar char="•"/>
            </a:pPr>
            <a:r>
              <a:rPr lang="en-US" altLang="en-US" sz="3200" dirty="0" smtClean="0">
                <a:solidFill>
                  <a:srgbClr val="4F81BD">
                    <a:lumMod val="40000"/>
                    <a:lumOff val="60000"/>
                  </a:srgbClr>
                </a:solidFill>
              </a:rPr>
              <a:t>real life comes after this short one is over. </a:t>
            </a:r>
          </a:p>
        </p:txBody>
      </p:sp>
    </p:spTree>
    <p:extLst>
      <p:ext uri="{BB962C8B-B14F-4D97-AF65-F5344CB8AC3E}">
        <p14:creationId xmlns:p14="http://schemas.microsoft.com/office/powerpoint/2010/main" val="124203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682">
                                            <p:txEl>
                                              <p:pRg st="0" end="0"/>
                                            </p:txEl>
                                          </p:spTgt>
                                        </p:tgtEl>
                                        <p:attrNameLst>
                                          <p:attrName>style.visibility</p:attrName>
                                        </p:attrNameLst>
                                      </p:cBhvr>
                                      <p:to>
                                        <p:strVal val="visible"/>
                                      </p:to>
                                    </p:set>
                                    <p:animEffect transition="in" filter="wipe(left)">
                                      <p:cBhvr>
                                        <p:cTn id="7" dur="500"/>
                                        <p:tgtEl>
                                          <p:spTgt spid="716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682">
                                            <p:txEl>
                                              <p:pRg st="1" end="1"/>
                                            </p:txEl>
                                          </p:spTgt>
                                        </p:tgtEl>
                                        <p:attrNameLst>
                                          <p:attrName>style.visibility</p:attrName>
                                        </p:attrNameLst>
                                      </p:cBhvr>
                                      <p:to>
                                        <p:strVal val="visible"/>
                                      </p:to>
                                    </p:set>
                                    <p:animEffect transition="in" filter="wipe(left)">
                                      <p:cBhvr>
                                        <p:cTn id="12" dur="500"/>
                                        <p:tgtEl>
                                          <p:spTgt spid="7168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682">
                                            <p:txEl>
                                              <p:pRg st="2" end="2"/>
                                            </p:txEl>
                                          </p:spTgt>
                                        </p:tgtEl>
                                        <p:attrNameLst>
                                          <p:attrName>style.visibility</p:attrName>
                                        </p:attrNameLst>
                                      </p:cBhvr>
                                      <p:to>
                                        <p:strVal val="visible"/>
                                      </p:to>
                                    </p:set>
                                    <p:animEffect transition="in" filter="wipe(left)">
                                      <p:cBhvr>
                                        <p:cTn id="17" dur="500"/>
                                        <p:tgtEl>
                                          <p:spTgt spid="7168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682">
                                            <p:txEl>
                                              <p:pRg st="3" end="3"/>
                                            </p:txEl>
                                          </p:spTgt>
                                        </p:tgtEl>
                                        <p:attrNameLst>
                                          <p:attrName>style.visibility</p:attrName>
                                        </p:attrNameLst>
                                      </p:cBhvr>
                                      <p:to>
                                        <p:strVal val="visible"/>
                                      </p:to>
                                    </p:set>
                                    <p:animEffect transition="in" filter="wipe(left)">
                                      <p:cBhvr>
                                        <p:cTn id="22" dur="500"/>
                                        <p:tgtEl>
                                          <p:spTgt spid="71682">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1682">
                                            <p:txEl>
                                              <p:pRg st="4" end="4"/>
                                            </p:txEl>
                                          </p:spTgt>
                                        </p:tgtEl>
                                        <p:attrNameLst>
                                          <p:attrName>style.visibility</p:attrName>
                                        </p:attrNameLst>
                                      </p:cBhvr>
                                      <p:to>
                                        <p:strVal val="visible"/>
                                      </p:to>
                                    </p:set>
                                    <p:animEffect transition="in" filter="wipe(left)">
                                      <p:cBhvr>
                                        <p:cTn id="25" dur="500"/>
                                        <p:tgtEl>
                                          <p:spTgt spid="716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z="3600" dirty="0"/>
              <a:t>Verse 9</a:t>
            </a:r>
            <a:br>
              <a:rPr lang="en-US" altLang="en-US" sz="3600" dirty="0"/>
            </a:br>
            <a:r>
              <a:rPr lang="en-US" altLang="en-US" sz="2400" dirty="0">
                <a:latin typeface="Arial" charset="0"/>
              </a:rPr>
              <a:t>“I, John, both your brother and companion </a:t>
            </a:r>
            <a:r>
              <a:rPr lang="en-US" altLang="en-US" sz="2400" dirty="0">
                <a:solidFill>
                  <a:schemeClr val="tx1"/>
                </a:solidFill>
                <a:latin typeface="Arial" charset="0"/>
              </a:rPr>
              <a:t>in the tribulation and kingdom and patience of Jesus Christ</a:t>
            </a:r>
            <a:r>
              <a:rPr lang="en-US" altLang="en-US" sz="2400" dirty="0">
                <a:latin typeface="Arial" charset="0"/>
              </a:rPr>
              <a:t>, was on the island that is called Patmos for the word of God and for the testimony of Jesus Christ.”</a:t>
            </a:r>
          </a:p>
        </p:txBody>
      </p:sp>
      <p:sp>
        <p:nvSpPr>
          <p:cNvPr id="41987" name="Rectangle 3"/>
          <p:cNvSpPr>
            <a:spLocks noGrp="1" noChangeArrowheads="1"/>
          </p:cNvSpPr>
          <p:nvPr>
            <p:ph type="body" idx="1"/>
          </p:nvPr>
        </p:nvSpPr>
        <p:spPr/>
        <p:txBody>
          <a:bodyPr/>
          <a:lstStyle/>
          <a:p>
            <a:pPr>
              <a:lnSpc>
                <a:spcPct val="90000"/>
              </a:lnSpc>
            </a:pPr>
            <a:r>
              <a:rPr lang="en-US" altLang="en-US" dirty="0"/>
              <a:t>Dispels the false idea that the “kingdom” was not established in the first century</a:t>
            </a:r>
          </a:p>
          <a:p>
            <a:pPr lvl="1">
              <a:lnSpc>
                <a:spcPct val="90000"/>
              </a:lnSpc>
            </a:pPr>
            <a:r>
              <a:rPr lang="en-US" altLang="en-US" dirty="0"/>
              <a:t>John was in the “kingdom” as much as he was in “tribulation”</a:t>
            </a:r>
          </a:p>
          <a:p>
            <a:pPr lvl="1">
              <a:lnSpc>
                <a:spcPct val="90000"/>
              </a:lnSpc>
            </a:pPr>
            <a:r>
              <a:rPr lang="en-US" altLang="en-US" dirty="0"/>
              <a:t>“He has delivered us from the power of darkness and conveyed us into the kingdom of the Son of His love” (Col. 1:13)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z="3600" dirty="0"/>
              <a:t>Verse 9</a:t>
            </a:r>
            <a:br>
              <a:rPr lang="en-US" altLang="en-US" sz="3600" dirty="0"/>
            </a:br>
            <a:r>
              <a:rPr lang="en-US" altLang="en-US" sz="2400" dirty="0">
                <a:latin typeface="Arial" charset="0"/>
              </a:rPr>
              <a:t>“I, John, both your brother and companion in the tribulation and kingdom and patience of Jesus Christ, </a:t>
            </a:r>
            <a:r>
              <a:rPr lang="en-US" altLang="en-US" sz="2400" dirty="0">
                <a:solidFill>
                  <a:schemeClr val="tx1"/>
                </a:solidFill>
                <a:latin typeface="Arial" charset="0"/>
              </a:rPr>
              <a:t>was on the island that is called Patmos</a:t>
            </a:r>
            <a:r>
              <a:rPr lang="en-US" altLang="en-US" sz="2400" dirty="0">
                <a:latin typeface="Arial" charset="0"/>
              </a:rPr>
              <a:t> for the word of God and for the testimony of Jesus Christ.”</a:t>
            </a:r>
          </a:p>
        </p:txBody>
      </p:sp>
      <p:sp>
        <p:nvSpPr>
          <p:cNvPr id="43011" name="Rectangle 3"/>
          <p:cNvSpPr>
            <a:spLocks noGrp="1" noChangeArrowheads="1"/>
          </p:cNvSpPr>
          <p:nvPr>
            <p:ph type="body" idx="1"/>
          </p:nvPr>
        </p:nvSpPr>
        <p:spPr/>
        <p:txBody>
          <a:bodyPr/>
          <a:lstStyle/>
          <a:p>
            <a:r>
              <a:rPr lang="en-US" altLang="en-US" dirty="0"/>
              <a:t>A small rocky island in the Aegean Sea </a:t>
            </a:r>
          </a:p>
          <a:p>
            <a:r>
              <a:rPr lang="en-US" altLang="en-US" dirty="0"/>
              <a:t>About 10 miles in length and five to six miles in width</a:t>
            </a:r>
          </a:p>
          <a:p>
            <a:r>
              <a:rPr lang="en-US" altLang="en-US" dirty="0"/>
              <a:t>Closest to the church at Ephesus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z="3600" dirty="0"/>
              <a:t>Verse 9</a:t>
            </a:r>
            <a:br>
              <a:rPr lang="en-US" altLang="en-US" sz="3600" dirty="0"/>
            </a:br>
            <a:r>
              <a:rPr lang="en-US" altLang="en-US" sz="2400" dirty="0">
                <a:latin typeface="Arial" charset="0"/>
              </a:rPr>
              <a:t>“I, John, both your brother and companion in the tribulation and kingdom and patience of Jesus Christ, </a:t>
            </a:r>
            <a:r>
              <a:rPr lang="en-US" altLang="en-US" sz="2400" dirty="0">
                <a:solidFill>
                  <a:schemeClr val="tx1"/>
                </a:solidFill>
                <a:latin typeface="Arial" charset="0"/>
              </a:rPr>
              <a:t>was on the island that is called Patmos</a:t>
            </a:r>
            <a:r>
              <a:rPr lang="en-US" altLang="en-US" sz="2400" dirty="0">
                <a:latin typeface="Arial" charset="0"/>
              </a:rPr>
              <a:t> for the word of God and for the testimony of Jesus Christ.”</a:t>
            </a:r>
          </a:p>
        </p:txBody>
      </p:sp>
      <p:sp>
        <p:nvSpPr>
          <p:cNvPr id="44035" name="Text Box 3"/>
          <p:cNvSpPr txBox="1">
            <a:spLocks noChangeArrowheads="1"/>
          </p:cNvSpPr>
          <p:nvPr/>
        </p:nvSpPr>
        <p:spPr bwMode="auto">
          <a:xfrm>
            <a:off x="2209800" y="2667000"/>
            <a:ext cx="6400800" cy="393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i="1" dirty="0"/>
              <a:t>“On account of its rocky, barren, and desolate nature the Roman government used the island as a place of banishment for criminals. The prisoners were compelled to work the mines of the island”</a:t>
            </a:r>
            <a:endParaRPr lang="en-US" altLang="en-US" sz="2800" b="1" i="1" dirty="0"/>
          </a:p>
          <a:p>
            <a:pPr algn="r" eaLnBrk="0" hangingPunct="0">
              <a:spcBef>
                <a:spcPct val="50000"/>
              </a:spcBef>
            </a:pPr>
            <a:r>
              <a:rPr lang="en-US" altLang="en-US" sz="2400" dirty="0"/>
              <a:t>Unger, Merrill F., </a:t>
            </a:r>
            <a:r>
              <a:rPr lang="en-US" altLang="en-US" sz="2400" i="1" dirty="0"/>
              <a:t>The New Unger’s Bible Dictionary,</a:t>
            </a:r>
            <a:r>
              <a:rPr lang="en-US" altLang="en-US" sz="2400" dirty="0"/>
              <a:t> Chicago:  Moody Press, p. 967. 1988.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z="3600" dirty="0"/>
              <a:t>Verse 9</a:t>
            </a:r>
            <a:br>
              <a:rPr lang="en-US" altLang="en-US" sz="3600" dirty="0"/>
            </a:br>
            <a:r>
              <a:rPr lang="en-US" altLang="en-US" sz="2400" dirty="0">
                <a:latin typeface="Arial" charset="0"/>
              </a:rPr>
              <a:t>“I, John, both your brother and companion in the tribulation and kingdom and patience of Jesus Christ, was on the island that is called Patmos </a:t>
            </a:r>
            <a:r>
              <a:rPr lang="en-US" altLang="en-US" sz="2400" dirty="0">
                <a:solidFill>
                  <a:schemeClr val="tx1"/>
                </a:solidFill>
                <a:latin typeface="Arial" charset="0"/>
              </a:rPr>
              <a:t>for the word of God and for the testimony of Jesus Christ</a:t>
            </a:r>
            <a:r>
              <a:rPr lang="en-US" altLang="en-US" sz="2400" dirty="0">
                <a:latin typeface="Arial" charset="0"/>
              </a:rPr>
              <a:t>.”</a:t>
            </a:r>
          </a:p>
        </p:txBody>
      </p:sp>
      <p:sp>
        <p:nvSpPr>
          <p:cNvPr id="45059" name="Rectangle 3"/>
          <p:cNvSpPr>
            <a:spLocks noGrp="1" noChangeArrowheads="1"/>
          </p:cNvSpPr>
          <p:nvPr>
            <p:ph type="body" idx="1"/>
          </p:nvPr>
        </p:nvSpPr>
        <p:spPr>
          <a:xfrm>
            <a:off x="2133600" y="1981200"/>
            <a:ext cx="6400800" cy="4419600"/>
          </a:xfrm>
        </p:spPr>
        <p:txBody>
          <a:bodyPr/>
          <a:lstStyle/>
          <a:p>
            <a:pPr>
              <a:lnSpc>
                <a:spcPct val="80000"/>
              </a:lnSpc>
            </a:pPr>
            <a:r>
              <a:rPr lang="en-US" altLang="en-US" sz="2800" dirty="0"/>
              <a:t>Banished not because he was a criminal, but because he was a Christian</a:t>
            </a:r>
          </a:p>
          <a:p>
            <a:pPr>
              <a:lnSpc>
                <a:spcPct val="80000"/>
              </a:lnSpc>
            </a:pPr>
            <a:r>
              <a:rPr lang="en-US" altLang="en-US" sz="2800" i="1" dirty="0"/>
              <a:t>“But let none of you suffer as a murderer, a thief, an evildoer, or as a busybody in other people’s matters. Yet if anyone suffers as a Christian, let him not be ashamed, but let him glorify God in this matter”</a:t>
            </a:r>
            <a:r>
              <a:rPr lang="en-US" altLang="en-US" sz="2800" dirty="0"/>
              <a:t> </a:t>
            </a:r>
            <a:br>
              <a:rPr lang="en-US" altLang="en-US" sz="2800" dirty="0"/>
            </a:br>
            <a:r>
              <a:rPr lang="en-US" altLang="en-US" sz="2800" dirty="0"/>
              <a:t>(1 Pet. 4:15, 16). </a:t>
            </a:r>
          </a:p>
          <a:p>
            <a:pPr>
              <a:lnSpc>
                <a:spcPct val="80000"/>
              </a:lnSpc>
            </a:pPr>
            <a:r>
              <a:rPr lang="en-US" altLang="en-US" sz="2800" dirty="0"/>
              <a:t>Was persecuted the same reason others were beheaded (Rev. 6:9)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z="3600" dirty="0"/>
              <a:t>Verse </a:t>
            </a:r>
            <a:r>
              <a:rPr lang="en-US" altLang="en-US" sz="3600" dirty="0" smtClean="0"/>
              <a:t>10</a:t>
            </a:r>
            <a:r>
              <a:rPr lang="en-US" altLang="en-US" sz="3600" dirty="0"/>
              <a:t/>
            </a:r>
            <a:br>
              <a:rPr lang="en-US" altLang="en-US" sz="3600" dirty="0"/>
            </a:br>
            <a:r>
              <a:rPr lang="en-US" altLang="en-US" sz="2400" dirty="0">
                <a:latin typeface="Arial" charset="0"/>
              </a:rPr>
              <a:t>“I was </a:t>
            </a:r>
            <a:r>
              <a:rPr lang="en-US" altLang="en-US" sz="2400" dirty="0">
                <a:solidFill>
                  <a:schemeClr val="tx1"/>
                </a:solidFill>
                <a:latin typeface="Arial" charset="0"/>
              </a:rPr>
              <a:t>in the Spirit</a:t>
            </a:r>
            <a:r>
              <a:rPr lang="en-US" altLang="en-US" sz="2400" dirty="0">
                <a:latin typeface="Arial" charset="0"/>
              </a:rPr>
              <a:t> on the Lord’s Day, and I heard behind me a loud voice, as of a trumpet”</a:t>
            </a:r>
          </a:p>
        </p:txBody>
      </p:sp>
      <p:sp>
        <p:nvSpPr>
          <p:cNvPr id="46083" name="Rectangle 3"/>
          <p:cNvSpPr>
            <a:spLocks noGrp="1" noChangeArrowheads="1"/>
          </p:cNvSpPr>
          <p:nvPr>
            <p:ph type="body" idx="1"/>
          </p:nvPr>
        </p:nvSpPr>
        <p:spPr>
          <a:xfrm>
            <a:off x="2133600" y="1981200"/>
            <a:ext cx="6400800" cy="4419600"/>
          </a:xfrm>
        </p:spPr>
        <p:txBody>
          <a:bodyPr/>
          <a:lstStyle/>
          <a:p>
            <a:r>
              <a:rPr lang="en-US" altLang="en-US" dirty="0"/>
              <a:t>“In the </a:t>
            </a:r>
            <a:r>
              <a:rPr lang="en-US" altLang="en-US" dirty="0" smtClean="0"/>
              <a:t>Spirit” </a:t>
            </a:r>
          </a:p>
          <a:p>
            <a:pPr lvl="1"/>
            <a:r>
              <a:rPr lang="en-US" altLang="en-US" dirty="0" smtClean="0"/>
              <a:t>Likely </a:t>
            </a:r>
            <a:r>
              <a:rPr lang="en-US" altLang="en-US" dirty="0"/>
              <a:t>some kind of “trance” </a:t>
            </a:r>
            <a:r>
              <a:rPr lang="en-US" altLang="en-US" dirty="0" smtClean="0"/>
              <a:t/>
            </a:r>
            <a:br>
              <a:rPr lang="en-US" altLang="en-US" dirty="0" smtClean="0"/>
            </a:br>
            <a:r>
              <a:rPr lang="en-US" altLang="en-US" dirty="0" smtClean="0"/>
              <a:t>(</a:t>
            </a:r>
            <a:r>
              <a:rPr lang="en-US" altLang="en-US" dirty="0"/>
              <a:t>cf. 4:2; Acts 10:10ff)</a:t>
            </a:r>
          </a:p>
          <a:p>
            <a:pPr lvl="1"/>
            <a:r>
              <a:rPr lang="en-US" altLang="en-US" dirty="0"/>
              <a:t>Ezekiel 3:12, “Then the Spirit lifted me up, and I heard behind me a great thunderous voice: Blessed is the glory of the LORD from His place!”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z="3600" dirty="0"/>
              <a:t>Verse </a:t>
            </a:r>
            <a:r>
              <a:rPr lang="en-US" altLang="en-US" sz="3600" dirty="0" smtClean="0"/>
              <a:t>10</a:t>
            </a:r>
            <a:r>
              <a:rPr lang="en-US" altLang="en-US" sz="3600" dirty="0"/>
              <a:t/>
            </a:r>
            <a:br>
              <a:rPr lang="en-US" altLang="en-US" sz="3600" dirty="0"/>
            </a:br>
            <a:r>
              <a:rPr lang="en-US" altLang="en-US" sz="2400" dirty="0">
                <a:latin typeface="Arial" charset="0"/>
              </a:rPr>
              <a:t>“I was in the Spirit on the </a:t>
            </a:r>
            <a:r>
              <a:rPr lang="en-US" altLang="en-US" sz="2400" dirty="0">
                <a:solidFill>
                  <a:schemeClr val="tx1"/>
                </a:solidFill>
                <a:latin typeface="Arial" charset="0"/>
              </a:rPr>
              <a:t>Lord’s Day</a:t>
            </a:r>
            <a:r>
              <a:rPr lang="en-US" altLang="en-US" sz="2400" dirty="0">
                <a:latin typeface="Arial" charset="0"/>
              </a:rPr>
              <a:t>, and I heard behind me a loud voice, as of a trumpet”</a:t>
            </a:r>
          </a:p>
        </p:txBody>
      </p:sp>
      <p:sp>
        <p:nvSpPr>
          <p:cNvPr id="47107" name="Rectangle 3"/>
          <p:cNvSpPr>
            <a:spLocks noGrp="1" noChangeArrowheads="1"/>
          </p:cNvSpPr>
          <p:nvPr>
            <p:ph type="body" idx="1"/>
          </p:nvPr>
        </p:nvSpPr>
        <p:spPr>
          <a:xfrm>
            <a:off x="2133600" y="1981200"/>
            <a:ext cx="6705600" cy="4876800"/>
          </a:xfrm>
        </p:spPr>
        <p:txBody>
          <a:bodyPr>
            <a:normAutofit fontScale="92500" lnSpcReduction="10000"/>
          </a:bodyPr>
          <a:lstStyle/>
          <a:p>
            <a:pPr>
              <a:lnSpc>
                <a:spcPct val="90000"/>
              </a:lnSpc>
            </a:pPr>
            <a:r>
              <a:rPr lang="en-US" altLang="en-US" dirty="0" smtClean="0"/>
              <a:t>Not “the </a:t>
            </a:r>
            <a:r>
              <a:rPr lang="en-US" altLang="en-US" dirty="0" smtClean="0"/>
              <a:t>Day of the Lord” </a:t>
            </a:r>
          </a:p>
          <a:p>
            <a:pPr>
              <a:lnSpc>
                <a:spcPct val="90000"/>
              </a:lnSpc>
            </a:pPr>
            <a:r>
              <a:rPr lang="en-US" altLang="en-US" dirty="0" smtClean="0"/>
              <a:t>Not “the Sabbath day”</a:t>
            </a:r>
          </a:p>
          <a:p>
            <a:pPr>
              <a:lnSpc>
                <a:spcPct val="90000"/>
              </a:lnSpc>
            </a:pPr>
            <a:r>
              <a:rPr lang="en-US" altLang="en-US" dirty="0" smtClean="0"/>
              <a:t>But, t</a:t>
            </a:r>
            <a:r>
              <a:rPr lang="en-US" altLang="en-US" dirty="0" smtClean="0"/>
              <a:t>he </a:t>
            </a:r>
            <a:r>
              <a:rPr lang="en-US" altLang="en-US" dirty="0"/>
              <a:t>first day of the </a:t>
            </a:r>
            <a:r>
              <a:rPr lang="en-US" altLang="en-US" dirty="0" smtClean="0"/>
              <a:t>week!</a:t>
            </a:r>
            <a:endParaRPr lang="en-US" altLang="en-US" dirty="0"/>
          </a:p>
          <a:p>
            <a:pPr lvl="1">
              <a:lnSpc>
                <a:spcPct val="90000"/>
              </a:lnSpc>
            </a:pPr>
            <a:r>
              <a:rPr lang="en-US" altLang="en-US" dirty="0"/>
              <a:t>whenever John spoke of the seventh day he referred to it as the “Sabbath” (Jn. 5:9, 10, 16, 18; 7:22, 23; 9:14, 16; 19:31)</a:t>
            </a:r>
          </a:p>
          <a:p>
            <a:pPr lvl="1">
              <a:lnSpc>
                <a:spcPct val="90000"/>
              </a:lnSpc>
            </a:pPr>
            <a:r>
              <a:rPr lang="en-US" altLang="en-US" dirty="0"/>
              <a:t>“Lord’s Day” is a new phrase in the Bible</a:t>
            </a:r>
          </a:p>
          <a:p>
            <a:pPr lvl="2">
              <a:lnSpc>
                <a:spcPct val="90000"/>
              </a:lnSpc>
            </a:pPr>
            <a:r>
              <a:rPr lang="en-US" altLang="en-US" dirty="0" err="1"/>
              <a:t>O.T</a:t>
            </a:r>
            <a:r>
              <a:rPr lang="en-US" altLang="en-US" dirty="0"/>
              <a:t> had “Sabbath”</a:t>
            </a:r>
          </a:p>
          <a:p>
            <a:pPr lvl="2">
              <a:lnSpc>
                <a:spcPct val="90000"/>
              </a:lnSpc>
            </a:pPr>
            <a:r>
              <a:rPr lang="en-US" altLang="en-US" dirty="0" err="1"/>
              <a:t>N.T</a:t>
            </a:r>
            <a:r>
              <a:rPr lang="en-US" altLang="en-US" dirty="0"/>
              <a:t> has “Lord’s Day”</a:t>
            </a:r>
          </a:p>
          <a:p>
            <a:pPr lvl="2">
              <a:lnSpc>
                <a:spcPct val="90000"/>
              </a:lnSpc>
            </a:pPr>
            <a:r>
              <a:rPr lang="en-US" altLang="en-US" dirty="0"/>
              <a:t>Why should the New Covenant have an Old Covenant day?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_rels/theme11.xml.rels><?xml version="1.0" encoding="UTF-8" standalone="yes"?>
<Relationships xmlns="http://schemas.openxmlformats.org/package/2006/relationships"><Relationship Id="rId1" Type="http://schemas.openxmlformats.org/officeDocument/2006/relationships/image" Target="../media/image3.jpeg"/></Relationships>
</file>

<file path=ppt/theme/_rels/theme12.xml.rels><?xml version="1.0" encoding="UTF-8" standalone="yes"?>
<Relationships xmlns="http://schemas.openxmlformats.org/package/2006/relationships"><Relationship Id="rId1" Type="http://schemas.openxmlformats.org/officeDocument/2006/relationships/image" Target="../media/image3.jpeg"/></Relationships>
</file>

<file path=ppt/theme/_rels/theme13.xml.rels><?xml version="1.0" encoding="UTF-8" standalone="yes"?>
<Relationships xmlns="http://schemas.openxmlformats.org/package/2006/relationships"><Relationship Id="rId1" Type="http://schemas.openxmlformats.org/officeDocument/2006/relationships/image" Target="../media/image3.jpeg"/></Relationships>
</file>

<file path=ppt/theme/_rels/theme14.xml.rels><?xml version="1.0" encoding="UTF-8" standalone="yes"?>
<Relationships xmlns="http://schemas.openxmlformats.org/package/2006/relationships"><Relationship Id="rId1" Type="http://schemas.openxmlformats.org/officeDocument/2006/relationships/image" Target="../media/image3.jpeg"/></Relationships>
</file>

<file path=ppt/theme/_rels/theme15.xml.rels><?xml version="1.0" encoding="UTF-8" standalone="yes"?>
<Relationships xmlns="http://schemas.openxmlformats.org/package/2006/relationships"><Relationship Id="rId1" Type="http://schemas.openxmlformats.org/officeDocument/2006/relationships/image" Target="../media/image3.jpeg"/></Relationships>
</file>

<file path=ppt/theme/_rels/theme16.xml.rels><?xml version="1.0" encoding="UTF-8" standalone="yes"?>
<Relationships xmlns="http://schemas.openxmlformats.org/package/2006/relationships"><Relationship Id="rId1" Type="http://schemas.openxmlformats.org/officeDocument/2006/relationships/image" Target="../media/image3.jpeg"/></Relationships>
</file>

<file path=ppt/theme/_rels/theme17.xml.rels><?xml version="1.0" encoding="UTF-8" standalone="yes"?>
<Relationships xmlns="http://schemas.openxmlformats.org/package/2006/relationships"><Relationship Id="rId1" Type="http://schemas.openxmlformats.org/officeDocument/2006/relationships/image" Target="../media/image3.jpeg"/></Relationships>
</file>

<file path=ppt/theme/_rels/theme18.xml.rels><?xml version="1.0" encoding="UTF-8" standalone="yes"?>
<Relationships xmlns="http://schemas.openxmlformats.org/package/2006/relationships"><Relationship Id="rId1" Type="http://schemas.openxmlformats.org/officeDocument/2006/relationships/image" Target="../media/image3.jpeg"/></Relationships>
</file>

<file path=ppt/theme/_rels/theme19.xml.rels><?xml version="1.0" encoding="UTF-8" standalone="yes"?>
<Relationships xmlns="http://schemas.openxmlformats.org/package/2006/relationships"><Relationship Id="rId1" Type="http://schemas.openxmlformats.org/officeDocument/2006/relationships/image" Target="../media/image3.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20.xml.rels><?xml version="1.0" encoding="UTF-8" standalone="yes"?>
<Relationships xmlns="http://schemas.openxmlformats.org/package/2006/relationships"><Relationship Id="rId1" Type="http://schemas.openxmlformats.org/officeDocument/2006/relationships/image" Target="../media/image3.jpeg"/></Relationships>
</file>

<file path=ppt/theme/_rels/theme21.xml.rels><?xml version="1.0" encoding="UTF-8" standalone="yes"?>
<Relationships xmlns="http://schemas.openxmlformats.org/package/2006/relationships"><Relationship Id="rId1" Type="http://schemas.openxmlformats.org/officeDocument/2006/relationships/image" Target="../media/image3.jpeg"/></Relationships>
</file>

<file path=ppt/theme/_rels/theme2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igital blue design template">
  <a:themeElements>
    <a:clrScheme name="Digital blue design template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Digital blue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blue design template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Digital blue design template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Digital blue design template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Digital blue design template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Digital blue design template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Digital blue design template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Digital blue design template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Digital blue design template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Digital blue design template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igital blue design template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Digital blue design template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Digital blue design template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Digital blue design template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 Top">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 Top">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Subtitle">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Subtitle">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 Center">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 Center">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lank">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Blank">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Default - Title and Conten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Title and Content">
      <a:majorFont>
        <a:latin typeface="Constantia"/>
        <a:ea typeface="ヒラギノ角ゴ ProN W3"/>
        <a:cs typeface="ヒラギノ角ゴ ProN W3"/>
      </a:majorFont>
      <a:minorFont>
        <a:latin typeface="Constanti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Default - Two Conten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Two Content">
      <a:majorFont>
        <a:latin typeface="Constantia"/>
        <a:ea typeface="ヒラギノ角ゴ ProN W3"/>
        <a:cs typeface="ヒラギノ角ゴ ProN W3"/>
      </a:majorFont>
      <a:minorFont>
        <a:latin typeface="Constanti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Two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Default - Title Only">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Title Only">
      <a:majorFont>
        <a:latin typeface="Constantia"/>
        <a:ea typeface="ヒラギノ角ゴ ProN W3"/>
        <a:cs typeface="ヒラギノ角ゴ ProN W3"/>
      </a:majorFont>
      <a:minorFont>
        <a:latin typeface="Constanti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Default - Blank">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Blank">
      <a:majorFont>
        <a:latin typeface="Constantia"/>
        <a:ea typeface="ヒラギノ角ゴ ProN W3"/>
        <a:cs typeface="ヒラギノ角ゴ ProN W3"/>
      </a:majorFont>
      <a:minorFont>
        <a:latin typeface="Constanti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Default - 1_Section Header">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1_Section Header">
      <a:majorFont>
        <a:latin typeface="Constantia"/>
        <a:ea typeface="ヒラギノ角ゴ ProN W3"/>
        <a:cs typeface="ヒラギノ角ゴ ProN W3"/>
      </a:majorFont>
      <a:minorFont>
        <a:latin typeface="Constantia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1_Section Hea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Default - Title and Conten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Title and Content">
      <a:majorFont>
        <a:latin typeface="Constantia"/>
        <a:ea typeface="ヒラギノ角ゴ ProN W3"/>
        <a:cs typeface="ヒラギノ角ゴ ProN W3"/>
      </a:majorFont>
      <a:minorFont>
        <a:latin typeface="Constanti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rchment">
  <a:themeElements>
    <a:clrScheme name="">
      <a:dk1>
        <a:srgbClr val="2F1A14"/>
      </a:dk1>
      <a:lt1>
        <a:srgbClr val="D0E5EB"/>
      </a:lt1>
      <a:dk2>
        <a:srgbClr val="000000"/>
      </a:dk2>
      <a:lt2>
        <a:srgbClr val="00000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Default - Blank">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Blank">
      <a:majorFont>
        <a:latin typeface="Constantia"/>
        <a:ea typeface="ヒラギノ角ゴ ProN W3"/>
        <a:cs typeface="ヒラギノ角ゴ ProN W3"/>
      </a:majorFont>
      <a:minorFont>
        <a:latin typeface="Constanti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Bullets">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Bullets">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Photo - Horizontal">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Photo - Horizontal">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wicked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amp; Bullets">
  <a:themeElements>
    <a:clrScheme name="">
      <a:dk1>
        <a:srgbClr val="2F1A14"/>
      </a:dk1>
      <a:lt1>
        <a:srgbClr val="D0E5EB"/>
      </a:lt1>
      <a:dk2>
        <a:srgbClr val="000000"/>
      </a:dk2>
      <a:lt2>
        <a:srgbClr val="FFFFFF"/>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Bullets copy 2">
  <a:themeElements>
    <a:clrScheme name="Title &amp; Bullets copy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2">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copy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amp; Bullets - Left">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 Left">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amp; Bullets - 2 Column">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 2 Column">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Bullets &amp; Photo">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Bullets &amp; Photo">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Bullets - Right">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 Right">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hoto - Vertical">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Photo - Vertical">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68</TotalTime>
  <Words>1927</Words>
  <Application>Microsoft Office PowerPoint</Application>
  <PresentationFormat>On-screen Show (4:3)</PresentationFormat>
  <Paragraphs>157</Paragraphs>
  <Slides>34</Slides>
  <Notes>6</Notes>
  <HiddenSlides>1</HiddenSlides>
  <MMClips>0</MMClips>
  <ScaleCrop>false</ScaleCrop>
  <HeadingPairs>
    <vt:vector size="6" baseType="variant">
      <vt:variant>
        <vt:lpstr>Fonts Used</vt:lpstr>
      </vt:variant>
      <vt:variant>
        <vt:i4>12</vt:i4>
      </vt:variant>
      <vt:variant>
        <vt:lpstr>Theme</vt:lpstr>
      </vt:variant>
      <vt:variant>
        <vt:i4>23</vt:i4>
      </vt:variant>
      <vt:variant>
        <vt:lpstr>Slide Titles</vt:lpstr>
      </vt:variant>
      <vt:variant>
        <vt:i4>34</vt:i4>
      </vt:variant>
    </vt:vector>
  </HeadingPairs>
  <TitlesOfParts>
    <vt:vector size="69" baseType="lpstr">
      <vt:lpstr>Arial</vt:lpstr>
      <vt:lpstr>ヒラギノ角ゴ ProN W3</vt:lpstr>
      <vt:lpstr>Papyrus</vt:lpstr>
      <vt:lpstr>ＭＳ Ｐゴシック</vt:lpstr>
      <vt:lpstr>Calibri</vt:lpstr>
      <vt:lpstr>Gill Sans MT Condensed</vt:lpstr>
      <vt:lpstr>Constantia Bold</vt:lpstr>
      <vt:lpstr>Wingdings 2</vt:lpstr>
      <vt:lpstr>Wingdings</vt:lpstr>
      <vt:lpstr>ヒラギノ角ゴ ProN W6</vt:lpstr>
      <vt:lpstr>Constantia</vt:lpstr>
      <vt:lpstr>Arial Black</vt:lpstr>
      <vt:lpstr>Digital blue design template</vt:lpstr>
      <vt:lpstr>parchment</vt:lpstr>
      <vt:lpstr>Title &amp; Bullets</vt:lpstr>
      <vt:lpstr>Title &amp; Bullets copy 2</vt:lpstr>
      <vt:lpstr>Title &amp; Bullets - Left</vt:lpstr>
      <vt:lpstr>Title &amp; Bullets - 2 Column</vt:lpstr>
      <vt:lpstr>Title, Bullets &amp; Photo</vt:lpstr>
      <vt:lpstr>Title &amp; Bullets - Right</vt:lpstr>
      <vt:lpstr>Photo - Vertical</vt:lpstr>
      <vt:lpstr>Title - Top</vt:lpstr>
      <vt:lpstr>Title &amp; Subtitle</vt:lpstr>
      <vt:lpstr>Title - Center</vt:lpstr>
      <vt:lpstr>Blank</vt:lpstr>
      <vt:lpstr>Default - Title and Content</vt:lpstr>
      <vt:lpstr>Default - Two Content</vt:lpstr>
      <vt:lpstr>Default - Title Only</vt:lpstr>
      <vt:lpstr>Default - Blank</vt:lpstr>
      <vt:lpstr>Default - 1_Section Header</vt:lpstr>
      <vt:lpstr>1_Default - Title and Content</vt:lpstr>
      <vt:lpstr>1_Default - Blank</vt:lpstr>
      <vt:lpstr>Bullets</vt:lpstr>
      <vt:lpstr>Photo - Horizontal</vt:lpstr>
      <vt:lpstr>wicked_presentation</vt:lpstr>
      <vt:lpstr>Christ’s Appearance To John</vt:lpstr>
      <vt:lpstr>Verse 9 “I, John, both your brother and companion in the tribulation and kingdom and patience of Jesus Christ, was on the island that is called Patmos for the word of God and for the testimony of Jesus Christ.”</vt:lpstr>
      <vt:lpstr>Verse 9 “I, John, both your brother and companion in the tribulation and kingdom and patience of Jesus Christ, was on the island that is called Patmos for the word of God and for the testimony of Jesus Christ.”</vt:lpstr>
      <vt:lpstr>Verse 9 “I, John, both your brother and companion in the tribulation and kingdom and patience of Jesus Christ, was on the island that is called Patmos for the word of God and for the testimony of Jesus Christ.”</vt:lpstr>
      <vt:lpstr>Verse 9 “I, John, both your brother and companion in the tribulation and kingdom and patience of Jesus Christ, was on the island that is called Patmos for the word of God and for the testimony of Jesus Christ.”</vt:lpstr>
      <vt:lpstr>Verse 9 “I, John, both your brother and companion in the tribulation and kingdom and patience of Jesus Christ, was on the island that is called Patmos for the word of God and for the testimony of Jesus Christ.”</vt:lpstr>
      <vt:lpstr>Verse 9 “I, John, both your brother and companion in the tribulation and kingdom and patience of Jesus Christ, was on the island that is called Patmos for the word of God and for the testimony of Jesus Christ.”</vt:lpstr>
      <vt:lpstr>Verse 10 “I was in the Spirit on the Lord’s Day, and I heard behind me a loud voice, as of a trumpet”</vt:lpstr>
      <vt:lpstr>Verse 10 “I was in the Spirit on the Lord’s Day, and I heard behind me a loud voice, as of a trumpet”</vt:lpstr>
      <vt:lpstr>PowerPoint Presentation</vt:lpstr>
      <vt:lpstr>“Lord’s Day,” “Ark of the Covenant,” &amp; “The Sabbath”</vt:lpstr>
      <vt:lpstr>Jeremiah 3:14-17</vt:lpstr>
      <vt:lpstr>Jeremiah 31:31-34</vt:lpstr>
      <vt:lpstr>PowerPoint Presentation</vt:lpstr>
      <vt:lpstr>“Lord’s Day” Prophesied</vt:lpstr>
      <vt:lpstr>PowerPoint Presentation</vt:lpstr>
      <vt:lpstr>PowerPoint Presentation</vt:lpstr>
      <vt:lpstr>PowerPoint Presentation</vt:lpstr>
      <vt:lpstr>Verse 10 “I was in the Spirit on the Lord’s Day, and I heard behind me a loud voice, as of a trumpet”</vt:lpstr>
      <vt:lpstr>Acts 20:7</vt:lpstr>
      <vt:lpstr>Verse 11 “saying, "I am the Alpha and the Omega, the First and the Last," and, "What you see, write in a book and send it to the seven churches which are in Asia: to Ephesus, to Smyrna, to Pergamos, to Thyatira, to Sardis, to Philadelphia, and to Laodicea." </vt:lpstr>
      <vt:lpstr>Christ Among the Seven Churches (1:12-16)</vt:lpstr>
      <vt:lpstr>Christ Among the Seven Churches (1:12-16)</vt:lpstr>
      <vt:lpstr>The GOD-MAN</vt:lpstr>
      <vt:lpstr>Symbols of the GOD-MAN</vt:lpstr>
      <vt:lpstr>Symbols of the GOD-MAN</vt:lpstr>
      <vt:lpstr>Holding Seven Stars (1:16)</vt:lpstr>
      <vt:lpstr>Two-Edged Sword (1:16)</vt:lpstr>
      <vt:lpstr>Countenance (1:16)</vt:lpstr>
      <vt:lpstr>Verse 17 And when I saw Him, I fell at His feet as dead. But He laid His right hand on me, saying to me, "Do not be afraid; I am the First and the Last.</vt:lpstr>
      <vt:lpstr>Verse 17-20 (Thoughts of Comfort)</vt:lpstr>
      <vt:lpstr>Verse 17-20 (Thoughts of Comfort)</vt:lpstr>
      <vt:lpstr>Verse 17-20 (Thoughts of Comfort)</vt:lpstr>
      <vt:lpstr>PowerPoint Presentation</vt:lpstr>
    </vt:vector>
  </TitlesOfParts>
  <Company>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Christ’s Appearance To John</dc:title>
  <dc:creator>Steven J. Wallace</dc:creator>
  <cp:lastModifiedBy>Steven J. Wallace</cp:lastModifiedBy>
  <cp:revision>11</cp:revision>
  <dcterms:created xsi:type="dcterms:W3CDTF">2005-01-16T06:23:00Z</dcterms:created>
  <dcterms:modified xsi:type="dcterms:W3CDTF">2014-11-22T19:06:18Z</dcterms:modified>
</cp:coreProperties>
</file>